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874" r:id="rId1"/>
  </p:sldMasterIdLst>
  <p:sldIdLst>
    <p:sldId id="256" r:id="rId2"/>
    <p:sldId id="257" r:id="rId3"/>
    <p:sldId id="258" r:id="rId4"/>
    <p:sldId id="261" r:id="rId5"/>
    <p:sldId id="273" r:id="rId6"/>
    <p:sldId id="262" r:id="rId7"/>
    <p:sldId id="263" r:id="rId8"/>
    <p:sldId id="266" r:id="rId9"/>
    <p:sldId id="264" r:id="rId10"/>
    <p:sldId id="265" r:id="rId11"/>
    <p:sldId id="259" r:id="rId12"/>
    <p:sldId id="260" r:id="rId13"/>
    <p:sldId id="269" r:id="rId14"/>
    <p:sldId id="268" r:id="rId15"/>
    <p:sldId id="270" r:id="rId16"/>
    <p:sldId id="271" r:id="rId17"/>
    <p:sldId id="272" r:id="rId18"/>
    <p:sldId id="274" r:id="rId19"/>
    <p:sldId id="275" r:id="rId20"/>
    <p:sldId id="276" r:id="rId21"/>
    <p:sldId id="277"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94660"/>
  </p:normalViewPr>
  <p:slideViewPr>
    <p:cSldViewPr snapToGrid="0">
      <p:cViewPr varScale="1">
        <p:scale>
          <a:sx n="73" d="100"/>
          <a:sy n="73" d="100"/>
        </p:scale>
        <p:origin x="72" y="3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lika Subramanian" userId="80dd887d6895c502" providerId="Windows Live" clId="Web-{00E8D9AD-8C5E-46B2-BDD0-41A142D86F8E}"/>
    <pc:docChg chg="addSld delSld modSld">
      <pc:chgData name="Mallika Subramanian" userId="80dd887d6895c502" providerId="Windows Live" clId="Web-{00E8D9AD-8C5E-46B2-BDD0-41A142D86F8E}" dt="2019-09-13T06:26:11.672" v="2395" actId="20577"/>
      <pc:docMkLst>
        <pc:docMk/>
      </pc:docMkLst>
      <pc:sldChg chg="modSp">
        <pc:chgData name="Mallika Subramanian" userId="80dd887d6895c502" providerId="Windows Live" clId="Web-{00E8D9AD-8C5E-46B2-BDD0-41A142D86F8E}" dt="2019-09-13T06:05:13.415" v="132" actId="20577"/>
        <pc:sldMkLst>
          <pc:docMk/>
          <pc:sldMk cId="3879346322" sldId="256"/>
        </pc:sldMkLst>
        <pc:spChg chg="mod">
          <ac:chgData name="Mallika Subramanian" userId="80dd887d6895c502" providerId="Windows Live" clId="Web-{00E8D9AD-8C5E-46B2-BDD0-41A142D86F8E}" dt="2019-09-13T06:04:34.431" v="35" actId="20577"/>
          <ac:spMkLst>
            <pc:docMk/>
            <pc:sldMk cId="3879346322" sldId="256"/>
            <ac:spMk id="2" creationId="{00000000-0000-0000-0000-000000000000}"/>
          </ac:spMkLst>
        </pc:spChg>
        <pc:spChg chg="mod">
          <ac:chgData name="Mallika Subramanian" userId="80dd887d6895c502" providerId="Windows Live" clId="Web-{00E8D9AD-8C5E-46B2-BDD0-41A142D86F8E}" dt="2019-09-13T06:05:13.415" v="132" actId="20577"/>
          <ac:spMkLst>
            <pc:docMk/>
            <pc:sldMk cId="3879346322" sldId="256"/>
            <ac:spMk id="3" creationId="{00000000-0000-0000-0000-000000000000}"/>
          </ac:spMkLst>
        </pc:spChg>
      </pc:sldChg>
      <pc:sldChg chg="modSp new">
        <pc:chgData name="Mallika Subramanian" userId="80dd887d6895c502" providerId="Windows Live" clId="Web-{00E8D9AD-8C5E-46B2-BDD0-41A142D86F8E}" dt="2019-09-13T06:11:03.464" v="1304" actId="20577"/>
        <pc:sldMkLst>
          <pc:docMk/>
          <pc:sldMk cId="4107620293" sldId="257"/>
        </pc:sldMkLst>
        <pc:spChg chg="mod">
          <ac:chgData name="Mallika Subramanian" userId="80dd887d6895c502" providerId="Windows Live" clId="Web-{00E8D9AD-8C5E-46B2-BDD0-41A142D86F8E}" dt="2019-09-13T06:08:08.260" v="495" actId="20577"/>
          <ac:spMkLst>
            <pc:docMk/>
            <pc:sldMk cId="4107620293" sldId="257"/>
            <ac:spMk id="2" creationId="{3BB62692-86F6-4677-B88D-00E5D63A396C}"/>
          </ac:spMkLst>
        </pc:spChg>
        <pc:spChg chg="mod">
          <ac:chgData name="Mallika Subramanian" userId="80dd887d6895c502" providerId="Windows Live" clId="Web-{00E8D9AD-8C5E-46B2-BDD0-41A142D86F8E}" dt="2019-09-13T06:11:03.464" v="1304" actId="20577"/>
          <ac:spMkLst>
            <pc:docMk/>
            <pc:sldMk cId="4107620293" sldId="257"/>
            <ac:spMk id="3" creationId="{B15BA419-7F1F-4650-B920-5FB3ADA7714E}"/>
          </ac:spMkLst>
        </pc:spChg>
      </pc:sldChg>
      <pc:sldChg chg="new del">
        <pc:chgData name="Mallika Subramanian" userId="80dd887d6895c502" providerId="Windows Live" clId="Web-{00E8D9AD-8C5E-46B2-BDD0-41A142D86F8E}" dt="2019-09-13T06:11:09.871" v="1307"/>
        <pc:sldMkLst>
          <pc:docMk/>
          <pc:sldMk cId="1062855539" sldId="258"/>
        </pc:sldMkLst>
      </pc:sldChg>
      <pc:sldChg chg="modSp new">
        <pc:chgData name="Mallika Subramanian" userId="80dd887d6895c502" providerId="Windows Live" clId="Web-{00E8D9AD-8C5E-46B2-BDD0-41A142D86F8E}" dt="2019-09-13T06:16:32.372" v="1481" actId="20577"/>
        <pc:sldMkLst>
          <pc:docMk/>
          <pc:sldMk cId="1300653241" sldId="258"/>
        </pc:sldMkLst>
        <pc:spChg chg="mod">
          <ac:chgData name="Mallika Subramanian" userId="80dd887d6895c502" providerId="Windows Live" clId="Web-{00E8D9AD-8C5E-46B2-BDD0-41A142D86F8E}" dt="2019-09-13T06:11:50.011" v="1345" actId="20577"/>
          <ac:spMkLst>
            <pc:docMk/>
            <pc:sldMk cId="1300653241" sldId="258"/>
            <ac:spMk id="2" creationId="{A4F3AF62-1BCC-47CC-BBBC-FDB2266EBAFB}"/>
          </ac:spMkLst>
        </pc:spChg>
        <pc:spChg chg="mod">
          <ac:chgData name="Mallika Subramanian" userId="80dd887d6895c502" providerId="Windows Live" clId="Web-{00E8D9AD-8C5E-46B2-BDD0-41A142D86F8E}" dt="2019-09-13T06:16:32.372" v="1481" actId="20577"/>
          <ac:spMkLst>
            <pc:docMk/>
            <pc:sldMk cId="1300653241" sldId="258"/>
            <ac:spMk id="3" creationId="{535EFBB3-31AD-4A7A-8F1D-C6925963ECE8}"/>
          </ac:spMkLst>
        </pc:spChg>
      </pc:sldChg>
      <pc:sldChg chg="new del">
        <pc:chgData name="Mallika Subramanian" userId="80dd887d6895c502" providerId="Windows Live" clId="Web-{00E8D9AD-8C5E-46B2-BDD0-41A142D86F8E}" dt="2019-09-13T06:11:31.105" v="1309"/>
        <pc:sldMkLst>
          <pc:docMk/>
          <pc:sldMk cId="2552613369" sldId="258"/>
        </pc:sldMkLst>
      </pc:sldChg>
      <pc:sldChg chg="modSp new">
        <pc:chgData name="Mallika Subramanian" userId="80dd887d6895c502" providerId="Windows Live" clId="Web-{00E8D9AD-8C5E-46B2-BDD0-41A142D86F8E}" dt="2019-09-13T06:20:10.124" v="2160" actId="20577"/>
        <pc:sldMkLst>
          <pc:docMk/>
          <pc:sldMk cId="2694417347" sldId="259"/>
        </pc:sldMkLst>
        <pc:spChg chg="mod">
          <ac:chgData name="Mallika Subramanian" userId="80dd887d6895c502" providerId="Windows Live" clId="Web-{00E8D9AD-8C5E-46B2-BDD0-41A142D86F8E}" dt="2019-09-13T06:16:40.247" v="1500" actId="20577"/>
          <ac:spMkLst>
            <pc:docMk/>
            <pc:sldMk cId="2694417347" sldId="259"/>
            <ac:spMk id="2" creationId="{0D73E2EA-022C-465F-9A1E-2D1A22AD6B99}"/>
          </ac:spMkLst>
        </pc:spChg>
        <pc:spChg chg="mod">
          <ac:chgData name="Mallika Subramanian" userId="80dd887d6895c502" providerId="Windows Live" clId="Web-{00E8D9AD-8C5E-46B2-BDD0-41A142D86F8E}" dt="2019-09-13T06:19:58.327" v="2155" actId="20577"/>
          <ac:spMkLst>
            <pc:docMk/>
            <pc:sldMk cId="2694417347" sldId="259"/>
            <ac:spMk id="3" creationId="{6B26E7F0-FD65-4FDB-A1F7-5AAF40CCD5E1}"/>
          </ac:spMkLst>
        </pc:spChg>
        <pc:spChg chg="mod">
          <ac:chgData name="Mallika Subramanian" userId="80dd887d6895c502" providerId="Windows Live" clId="Web-{00E8D9AD-8C5E-46B2-BDD0-41A142D86F8E}" dt="2019-09-13T06:20:10.124" v="2160" actId="20577"/>
          <ac:spMkLst>
            <pc:docMk/>
            <pc:sldMk cId="2694417347" sldId="259"/>
            <ac:spMk id="4" creationId="{071BDF13-74D6-4D99-9B0C-E6ED5F808BB6}"/>
          </ac:spMkLst>
        </pc:spChg>
      </pc:sldChg>
      <pc:sldChg chg="delSp modSp new">
        <pc:chgData name="Mallika Subramanian" userId="80dd887d6895c502" providerId="Windows Live" clId="Web-{00E8D9AD-8C5E-46B2-BDD0-41A142D86F8E}" dt="2019-09-13T06:26:11.672" v="2394" actId="20577"/>
        <pc:sldMkLst>
          <pc:docMk/>
          <pc:sldMk cId="1497895707" sldId="260"/>
        </pc:sldMkLst>
        <pc:spChg chg="del">
          <ac:chgData name="Mallika Subramanian" userId="80dd887d6895c502" providerId="Windows Live" clId="Web-{00E8D9AD-8C5E-46B2-BDD0-41A142D86F8E}" dt="2019-09-13T06:20:21.217" v="2164"/>
          <ac:spMkLst>
            <pc:docMk/>
            <pc:sldMk cId="1497895707" sldId="260"/>
            <ac:spMk id="2" creationId="{98FDD739-A02F-4B2C-B1C7-A4C013647E21}"/>
          </ac:spMkLst>
        </pc:spChg>
        <pc:spChg chg="mod">
          <ac:chgData name="Mallika Subramanian" userId="80dd887d6895c502" providerId="Windows Live" clId="Web-{00E8D9AD-8C5E-46B2-BDD0-41A142D86F8E}" dt="2019-09-13T06:20:34.639" v="2167" actId="14100"/>
          <ac:spMkLst>
            <pc:docMk/>
            <pc:sldMk cId="1497895707" sldId="260"/>
            <ac:spMk id="3" creationId="{7EDC2997-FE6A-4037-86BD-7E9CC37F944E}"/>
          </ac:spMkLst>
        </pc:spChg>
        <pc:spChg chg="mod">
          <ac:chgData name="Mallika Subramanian" userId="80dd887d6895c502" providerId="Windows Live" clId="Web-{00E8D9AD-8C5E-46B2-BDD0-41A142D86F8E}" dt="2019-09-13T06:26:11.672" v="2394" actId="20577"/>
          <ac:spMkLst>
            <pc:docMk/>
            <pc:sldMk cId="1497895707" sldId="260"/>
            <ac:spMk id="4" creationId="{F24714F0-5178-4CA7-A0E4-8A0B5F2A640C}"/>
          </ac:spMkLst>
        </pc:spChg>
      </pc:sldChg>
    </pc:docChg>
  </pc:docChgLst>
  <pc:docChgLst>
    <pc:chgData name="Mallika Subramanian" userId="80dd887d6895c502" providerId="LiveId" clId="{8306BB6C-D9FE-43DF-B8E1-E9F681FCD5E0}"/>
    <pc:docChg chg="undo custSel addSld modSld sldOrd">
      <pc:chgData name="Mallika Subramanian" userId="80dd887d6895c502" providerId="LiveId" clId="{8306BB6C-D9FE-43DF-B8E1-E9F681FCD5E0}" dt="2019-09-14T23:49:24.208" v="1694" actId="20577"/>
      <pc:docMkLst>
        <pc:docMk/>
      </pc:docMkLst>
      <pc:sldChg chg="modSp">
        <pc:chgData name="Mallika Subramanian" userId="80dd887d6895c502" providerId="LiveId" clId="{8306BB6C-D9FE-43DF-B8E1-E9F681FCD5E0}" dt="2019-09-14T02:07:36.598" v="1613" actId="1076"/>
        <pc:sldMkLst>
          <pc:docMk/>
          <pc:sldMk cId="3879346322" sldId="256"/>
        </pc:sldMkLst>
        <pc:spChg chg="mod">
          <ac:chgData name="Mallika Subramanian" userId="80dd887d6895c502" providerId="LiveId" clId="{8306BB6C-D9FE-43DF-B8E1-E9F681FCD5E0}" dt="2019-09-14T02:07:36.598" v="1613" actId="1076"/>
          <ac:spMkLst>
            <pc:docMk/>
            <pc:sldMk cId="3879346322" sldId="256"/>
            <ac:spMk id="3" creationId="{00000000-0000-0000-0000-000000000000}"/>
          </ac:spMkLst>
        </pc:spChg>
      </pc:sldChg>
      <pc:sldChg chg="modSp">
        <pc:chgData name="Mallika Subramanian" userId="80dd887d6895c502" providerId="LiveId" clId="{8306BB6C-D9FE-43DF-B8E1-E9F681FCD5E0}" dt="2019-09-14T00:59:33.316" v="1326" actId="20577"/>
        <pc:sldMkLst>
          <pc:docMk/>
          <pc:sldMk cId="4107620293" sldId="257"/>
        </pc:sldMkLst>
        <pc:spChg chg="mod">
          <ac:chgData name="Mallika Subramanian" userId="80dd887d6895c502" providerId="LiveId" clId="{8306BB6C-D9FE-43DF-B8E1-E9F681FCD5E0}" dt="2019-09-14T00:59:33.316" v="1326" actId="20577"/>
          <ac:spMkLst>
            <pc:docMk/>
            <pc:sldMk cId="4107620293" sldId="257"/>
            <ac:spMk id="3" creationId="{B15BA419-7F1F-4650-B920-5FB3ADA7714E}"/>
          </ac:spMkLst>
        </pc:spChg>
      </pc:sldChg>
      <pc:sldChg chg="delSp modSp">
        <pc:chgData name="Mallika Subramanian" userId="80dd887d6895c502" providerId="LiveId" clId="{8306BB6C-D9FE-43DF-B8E1-E9F681FCD5E0}" dt="2019-09-14T23:45:37.052" v="1664" actId="20577"/>
        <pc:sldMkLst>
          <pc:docMk/>
          <pc:sldMk cId="1300653241" sldId="258"/>
        </pc:sldMkLst>
        <pc:spChg chg="mod">
          <ac:chgData name="Mallika Subramanian" userId="80dd887d6895c502" providerId="LiveId" clId="{8306BB6C-D9FE-43DF-B8E1-E9F681FCD5E0}" dt="2019-09-14T23:45:37.052" v="1664" actId="20577"/>
          <ac:spMkLst>
            <pc:docMk/>
            <pc:sldMk cId="1300653241" sldId="258"/>
            <ac:spMk id="3" creationId="{535EFBB3-31AD-4A7A-8F1D-C6925963ECE8}"/>
          </ac:spMkLst>
        </pc:spChg>
        <pc:spChg chg="del">
          <ac:chgData name="Mallika Subramanian" userId="80dd887d6895c502" providerId="LiveId" clId="{8306BB6C-D9FE-43DF-B8E1-E9F681FCD5E0}" dt="2019-09-14T02:07:49.857" v="1614" actId="478"/>
          <ac:spMkLst>
            <pc:docMk/>
            <pc:sldMk cId="1300653241" sldId="258"/>
            <ac:spMk id="4" creationId="{4E1FA1EF-47F3-49FB-8685-0BE3B4DD15BF}"/>
          </ac:spMkLst>
        </pc:spChg>
      </pc:sldChg>
      <pc:sldChg chg="addSp delSp modSp">
        <pc:chgData name="Mallika Subramanian" userId="80dd887d6895c502" providerId="LiveId" clId="{8306BB6C-D9FE-43DF-B8E1-E9F681FCD5E0}" dt="2019-09-14T23:48:44.442" v="1682" actId="27636"/>
        <pc:sldMkLst>
          <pc:docMk/>
          <pc:sldMk cId="2694417347" sldId="259"/>
        </pc:sldMkLst>
        <pc:spChg chg="mod">
          <ac:chgData name="Mallika Subramanian" userId="80dd887d6895c502" providerId="LiveId" clId="{8306BB6C-D9FE-43DF-B8E1-E9F681FCD5E0}" dt="2019-09-14T02:19:40.454" v="1654" actId="20577"/>
          <ac:spMkLst>
            <pc:docMk/>
            <pc:sldMk cId="2694417347" sldId="259"/>
            <ac:spMk id="2" creationId="{0D73E2EA-022C-465F-9A1E-2D1A22AD6B99}"/>
          </ac:spMkLst>
        </pc:spChg>
        <pc:spChg chg="mod">
          <ac:chgData name="Mallika Subramanian" userId="80dd887d6895c502" providerId="LiveId" clId="{8306BB6C-D9FE-43DF-B8E1-E9F681FCD5E0}" dt="2019-09-14T23:48:44.442" v="1682" actId="27636"/>
          <ac:spMkLst>
            <pc:docMk/>
            <pc:sldMk cId="2694417347" sldId="259"/>
            <ac:spMk id="3" creationId="{6B26E7F0-FD65-4FDB-A1F7-5AAF40CCD5E1}"/>
          </ac:spMkLst>
        </pc:spChg>
        <pc:spChg chg="del mod">
          <ac:chgData name="Mallika Subramanian" userId="80dd887d6895c502" providerId="LiveId" clId="{8306BB6C-D9FE-43DF-B8E1-E9F681FCD5E0}" dt="2019-09-14T02:01:14.491" v="1560"/>
          <ac:spMkLst>
            <pc:docMk/>
            <pc:sldMk cId="2694417347" sldId="259"/>
            <ac:spMk id="4" creationId="{071BDF13-74D6-4D99-9B0C-E6ED5F808BB6}"/>
          </ac:spMkLst>
        </pc:spChg>
        <pc:spChg chg="add del mod">
          <ac:chgData name="Mallika Subramanian" userId="80dd887d6895c502" providerId="LiveId" clId="{8306BB6C-D9FE-43DF-B8E1-E9F681FCD5E0}" dt="2019-09-14T02:02:11.785" v="1562"/>
          <ac:spMkLst>
            <pc:docMk/>
            <pc:sldMk cId="2694417347" sldId="259"/>
            <ac:spMk id="7" creationId="{01ED06FF-C83A-445B-B482-1ADABF5ADF29}"/>
          </ac:spMkLst>
        </pc:spChg>
        <pc:picChg chg="add del mod">
          <ac:chgData name="Mallika Subramanian" userId="80dd887d6895c502" providerId="LiveId" clId="{8306BB6C-D9FE-43DF-B8E1-E9F681FCD5E0}" dt="2019-09-14T02:01:15.724" v="1561" actId="478"/>
          <ac:picMkLst>
            <pc:docMk/>
            <pc:sldMk cId="2694417347" sldId="259"/>
            <ac:picMk id="5" creationId="{93B637FB-E203-436A-A115-BBBC269A2DFA}"/>
          </ac:picMkLst>
        </pc:picChg>
        <pc:picChg chg="add mod">
          <ac:chgData name="Mallika Subramanian" userId="80dd887d6895c502" providerId="LiveId" clId="{8306BB6C-D9FE-43DF-B8E1-E9F681FCD5E0}" dt="2019-09-14T02:02:11.785" v="1562"/>
          <ac:picMkLst>
            <pc:docMk/>
            <pc:sldMk cId="2694417347" sldId="259"/>
            <ac:picMk id="8" creationId="{146F3999-7C5E-4E04-956B-FC54F8941420}"/>
          </ac:picMkLst>
        </pc:picChg>
      </pc:sldChg>
      <pc:sldChg chg="addSp delSp modSp">
        <pc:chgData name="Mallika Subramanian" userId="80dd887d6895c502" providerId="LiveId" clId="{8306BB6C-D9FE-43DF-B8E1-E9F681FCD5E0}" dt="2019-09-14T23:49:24.208" v="1694" actId="20577"/>
        <pc:sldMkLst>
          <pc:docMk/>
          <pc:sldMk cId="1497895707" sldId="260"/>
        </pc:sldMkLst>
        <pc:spChg chg="del">
          <ac:chgData name="Mallika Subramanian" userId="80dd887d6895c502" providerId="LiveId" clId="{8306BB6C-D9FE-43DF-B8E1-E9F681FCD5E0}" dt="2019-09-14T00:37:09.338" v="1270"/>
          <ac:spMkLst>
            <pc:docMk/>
            <pc:sldMk cId="1497895707" sldId="260"/>
            <ac:spMk id="3" creationId="{7EDC2997-FE6A-4037-86BD-7E9CC37F944E}"/>
          </ac:spMkLst>
        </pc:spChg>
        <pc:spChg chg="add del mod">
          <ac:chgData name="Mallika Subramanian" userId="80dd887d6895c502" providerId="LiveId" clId="{8306BB6C-D9FE-43DF-B8E1-E9F681FCD5E0}" dt="2019-09-14T23:49:24.208" v="1694" actId="20577"/>
          <ac:spMkLst>
            <pc:docMk/>
            <pc:sldMk cId="1497895707" sldId="260"/>
            <ac:spMk id="4" creationId="{F24714F0-5178-4CA7-A0E4-8A0B5F2A640C}"/>
          </ac:spMkLst>
        </pc:spChg>
        <pc:spChg chg="add del mod">
          <ac:chgData name="Mallika Subramanian" userId="80dd887d6895c502" providerId="LiveId" clId="{8306BB6C-D9FE-43DF-B8E1-E9F681FCD5E0}" dt="2019-09-14T00:37:48.932" v="1277" actId="478"/>
          <ac:spMkLst>
            <pc:docMk/>
            <pc:sldMk cId="1497895707" sldId="260"/>
            <ac:spMk id="6" creationId="{7AE156F5-BD39-441E-A5B3-2466AC4413B9}"/>
          </ac:spMkLst>
        </pc:spChg>
        <pc:spChg chg="add del mod">
          <ac:chgData name="Mallika Subramanian" userId="80dd887d6895c502" providerId="LiveId" clId="{8306BB6C-D9FE-43DF-B8E1-E9F681FCD5E0}" dt="2019-09-14T01:28:12.880" v="1335"/>
          <ac:spMkLst>
            <pc:docMk/>
            <pc:sldMk cId="1497895707" sldId="260"/>
            <ac:spMk id="7" creationId="{CE5031EA-961B-4BF6-9B21-EFCD3D219987}"/>
          </ac:spMkLst>
        </pc:spChg>
        <pc:spChg chg="add del mod">
          <ac:chgData name="Mallika Subramanian" userId="80dd887d6895c502" providerId="LiveId" clId="{8306BB6C-D9FE-43DF-B8E1-E9F681FCD5E0}" dt="2019-09-14T01:28:12.880" v="1335"/>
          <ac:spMkLst>
            <pc:docMk/>
            <pc:sldMk cId="1497895707" sldId="260"/>
            <ac:spMk id="8" creationId="{439F15CD-1D14-48E2-B7FF-B5A3A10ACB9D}"/>
          </ac:spMkLst>
        </pc:spChg>
        <pc:spChg chg="add del mod">
          <ac:chgData name="Mallika Subramanian" userId="80dd887d6895c502" providerId="LiveId" clId="{8306BB6C-D9FE-43DF-B8E1-E9F681FCD5E0}" dt="2019-09-14T01:28:12.880" v="1335"/>
          <ac:spMkLst>
            <pc:docMk/>
            <pc:sldMk cId="1497895707" sldId="260"/>
            <ac:spMk id="9" creationId="{D5EF9844-E489-4C2A-957A-B369B424085A}"/>
          </ac:spMkLst>
        </pc:spChg>
        <pc:spChg chg="add del mod">
          <ac:chgData name="Mallika Subramanian" userId="80dd887d6895c502" providerId="LiveId" clId="{8306BB6C-D9FE-43DF-B8E1-E9F681FCD5E0}" dt="2019-09-14T01:29:10.485" v="1360"/>
          <ac:spMkLst>
            <pc:docMk/>
            <pc:sldMk cId="1497895707" sldId="260"/>
            <ac:spMk id="10" creationId="{08C59C1D-3D4B-4262-9D0C-F1FB23B58171}"/>
          </ac:spMkLst>
        </pc:spChg>
        <pc:spChg chg="add del mod">
          <ac:chgData name="Mallika Subramanian" userId="80dd887d6895c502" providerId="LiveId" clId="{8306BB6C-D9FE-43DF-B8E1-E9F681FCD5E0}" dt="2019-09-14T01:29:10.485" v="1360"/>
          <ac:spMkLst>
            <pc:docMk/>
            <pc:sldMk cId="1497895707" sldId="260"/>
            <ac:spMk id="11" creationId="{D9039285-DA3C-4D6A-A68D-043BF89672DB}"/>
          </ac:spMkLst>
        </pc:spChg>
        <pc:picChg chg="add del mod">
          <ac:chgData name="Mallika Subramanian" userId="80dd887d6895c502" providerId="LiveId" clId="{8306BB6C-D9FE-43DF-B8E1-E9F681FCD5E0}" dt="2019-09-14T00:37:37.766" v="1275"/>
          <ac:picMkLst>
            <pc:docMk/>
            <pc:sldMk cId="1497895707" sldId="260"/>
            <ac:picMk id="2" creationId="{6C4397C7-B1F6-44BA-B011-5B1E43B7AAA5}"/>
          </ac:picMkLst>
        </pc:picChg>
        <pc:picChg chg="add mod">
          <ac:chgData name="Mallika Subramanian" userId="80dd887d6895c502" providerId="LiveId" clId="{8306BB6C-D9FE-43DF-B8E1-E9F681FCD5E0}" dt="2019-09-14T00:37:50.499" v="1278" actId="1076"/>
          <ac:picMkLst>
            <pc:docMk/>
            <pc:sldMk cId="1497895707" sldId="260"/>
            <ac:picMk id="5" creationId="{2B901C4F-5B6C-436A-B82E-9ED033E59DA2}"/>
          </ac:picMkLst>
        </pc:picChg>
      </pc:sldChg>
      <pc:sldChg chg="addSp delSp modSp add">
        <pc:chgData name="Mallika Subramanian" userId="80dd887d6895c502" providerId="LiveId" clId="{8306BB6C-D9FE-43DF-B8E1-E9F681FCD5E0}" dt="2019-09-13T23:52:41.300" v="262" actId="1076"/>
        <pc:sldMkLst>
          <pc:docMk/>
          <pc:sldMk cId="3298939931" sldId="261"/>
        </pc:sldMkLst>
        <pc:spChg chg="del">
          <ac:chgData name="Mallika Subramanian" userId="80dd887d6895c502" providerId="LiveId" clId="{8306BB6C-D9FE-43DF-B8E1-E9F681FCD5E0}" dt="2019-09-13T23:41:24.926" v="1"/>
          <ac:spMkLst>
            <pc:docMk/>
            <pc:sldMk cId="3298939931" sldId="261"/>
            <ac:spMk id="2" creationId="{E8DD5C91-5695-479C-8EBB-31736ABB22AC}"/>
          </ac:spMkLst>
        </pc:spChg>
        <pc:spChg chg="del">
          <ac:chgData name="Mallika Subramanian" userId="80dd887d6895c502" providerId="LiveId" clId="{8306BB6C-D9FE-43DF-B8E1-E9F681FCD5E0}" dt="2019-09-13T23:41:24.926" v="1"/>
          <ac:spMkLst>
            <pc:docMk/>
            <pc:sldMk cId="3298939931" sldId="261"/>
            <ac:spMk id="3" creationId="{A7B4ECD0-AF2F-4781-B590-9FD9C2F320F1}"/>
          </ac:spMkLst>
        </pc:spChg>
        <pc:spChg chg="del">
          <ac:chgData name="Mallika Subramanian" userId="80dd887d6895c502" providerId="LiveId" clId="{8306BB6C-D9FE-43DF-B8E1-E9F681FCD5E0}" dt="2019-09-13T23:41:24.926" v="1"/>
          <ac:spMkLst>
            <pc:docMk/>
            <pc:sldMk cId="3298939931" sldId="261"/>
            <ac:spMk id="4" creationId="{B2CB7E61-5624-4947-B74C-1D8504F12AE6}"/>
          </ac:spMkLst>
        </pc:spChg>
        <pc:spChg chg="add mod">
          <ac:chgData name="Mallika Subramanian" userId="80dd887d6895c502" providerId="LiveId" clId="{8306BB6C-D9FE-43DF-B8E1-E9F681FCD5E0}" dt="2019-09-13T23:51:24.242" v="177" actId="1076"/>
          <ac:spMkLst>
            <pc:docMk/>
            <pc:sldMk cId="3298939931" sldId="261"/>
            <ac:spMk id="12" creationId="{0A71BFE9-00EE-4BFD-99FC-68A6A841769A}"/>
          </ac:spMkLst>
        </pc:spChg>
        <pc:spChg chg="add mod">
          <ac:chgData name="Mallika Subramanian" userId="80dd887d6895c502" providerId="LiveId" clId="{8306BB6C-D9FE-43DF-B8E1-E9F681FCD5E0}" dt="2019-09-13T23:50:56.060" v="142" actId="1076"/>
          <ac:spMkLst>
            <pc:docMk/>
            <pc:sldMk cId="3298939931" sldId="261"/>
            <ac:spMk id="13" creationId="{3DB8D7CC-ADB5-496B-ACC8-427F244107B7}"/>
          </ac:spMkLst>
        </pc:spChg>
        <pc:spChg chg="add mod">
          <ac:chgData name="Mallika Subramanian" userId="80dd887d6895c502" providerId="LiveId" clId="{8306BB6C-D9FE-43DF-B8E1-E9F681FCD5E0}" dt="2019-09-13T23:51:19.965" v="176" actId="1076"/>
          <ac:spMkLst>
            <pc:docMk/>
            <pc:sldMk cId="3298939931" sldId="261"/>
            <ac:spMk id="14" creationId="{5D9C6169-06F3-4C08-93A1-2CFDFCA3C225}"/>
          </ac:spMkLst>
        </pc:spChg>
        <pc:spChg chg="add mod">
          <ac:chgData name="Mallika Subramanian" userId="80dd887d6895c502" providerId="LiveId" clId="{8306BB6C-D9FE-43DF-B8E1-E9F681FCD5E0}" dt="2019-09-13T23:51:54.972" v="204" actId="1076"/>
          <ac:spMkLst>
            <pc:docMk/>
            <pc:sldMk cId="3298939931" sldId="261"/>
            <ac:spMk id="15" creationId="{70114391-4F76-43C5-8F29-F17E4B3C18E5}"/>
          </ac:spMkLst>
        </pc:spChg>
        <pc:spChg chg="add del mod">
          <ac:chgData name="Mallika Subramanian" userId="80dd887d6895c502" providerId="LiveId" clId="{8306BB6C-D9FE-43DF-B8E1-E9F681FCD5E0}" dt="2019-09-13T23:51:59.097" v="207"/>
          <ac:spMkLst>
            <pc:docMk/>
            <pc:sldMk cId="3298939931" sldId="261"/>
            <ac:spMk id="16" creationId="{8D75E9C0-E965-4B0F-9CB3-0EE23FD70E30}"/>
          </ac:spMkLst>
        </pc:spChg>
        <pc:spChg chg="add mod">
          <ac:chgData name="Mallika Subramanian" userId="80dd887d6895c502" providerId="LiveId" clId="{8306BB6C-D9FE-43DF-B8E1-E9F681FCD5E0}" dt="2019-09-13T23:52:21.913" v="240" actId="1076"/>
          <ac:spMkLst>
            <pc:docMk/>
            <pc:sldMk cId="3298939931" sldId="261"/>
            <ac:spMk id="17" creationId="{515D754A-84B2-44AF-9398-C4C6901ED317}"/>
          </ac:spMkLst>
        </pc:spChg>
        <pc:spChg chg="add del mod">
          <ac:chgData name="Mallika Subramanian" userId="80dd887d6895c502" providerId="LiveId" clId="{8306BB6C-D9FE-43DF-B8E1-E9F681FCD5E0}" dt="2019-09-13T23:52:26.245" v="243"/>
          <ac:spMkLst>
            <pc:docMk/>
            <pc:sldMk cId="3298939931" sldId="261"/>
            <ac:spMk id="18" creationId="{90C5DE4B-DD63-45E8-AEBE-759A9EDC5796}"/>
          </ac:spMkLst>
        </pc:spChg>
        <pc:spChg chg="add mod">
          <ac:chgData name="Mallika Subramanian" userId="80dd887d6895c502" providerId="LiveId" clId="{8306BB6C-D9FE-43DF-B8E1-E9F681FCD5E0}" dt="2019-09-13T23:52:41.300" v="262" actId="1076"/>
          <ac:spMkLst>
            <pc:docMk/>
            <pc:sldMk cId="3298939931" sldId="261"/>
            <ac:spMk id="19" creationId="{DEF3B2F6-1FCE-4C33-8154-FDA62D02FEFF}"/>
          </ac:spMkLst>
        </pc:spChg>
        <pc:picChg chg="add mod">
          <ac:chgData name="Mallika Subramanian" userId="80dd887d6895c502" providerId="LiveId" clId="{8306BB6C-D9FE-43DF-B8E1-E9F681FCD5E0}" dt="2019-09-13T23:49:53.263" v="52" actId="208"/>
          <ac:picMkLst>
            <pc:docMk/>
            <pc:sldMk cId="3298939931" sldId="261"/>
            <ac:picMk id="5" creationId="{5E72241A-E26D-455C-8846-160B66C1A8A4}"/>
          </ac:picMkLst>
        </pc:picChg>
        <pc:picChg chg="add del mod">
          <ac:chgData name="Mallika Subramanian" userId="80dd887d6895c502" providerId="LiveId" clId="{8306BB6C-D9FE-43DF-B8E1-E9F681FCD5E0}" dt="2019-09-13T23:46:25.501" v="14" actId="478"/>
          <ac:picMkLst>
            <pc:docMk/>
            <pc:sldMk cId="3298939931" sldId="261"/>
            <ac:picMk id="6" creationId="{5A788EDF-80D2-44F5-8502-250AB004E4AB}"/>
          </ac:picMkLst>
        </pc:picChg>
        <pc:picChg chg="add mod">
          <ac:chgData name="Mallika Subramanian" userId="80dd887d6895c502" providerId="LiveId" clId="{8306BB6C-D9FE-43DF-B8E1-E9F681FCD5E0}" dt="2019-09-13T23:50:20.045" v="83" actId="1076"/>
          <ac:picMkLst>
            <pc:docMk/>
            <pc:sldMk cId="3298939931" sldId="261"/>
            <ac:picMk id="7" creationId="{19BA77D2-630B-4EC3-9F3C-C24515B77A64}"/>
          </ac:picMkLst>
        </pc:picChg>
        <pc:picChg chg="add mod">
          <ac:chgData name="Mallika Subramanian" userId="80dd887d6895c502" providerId="LiveId" clId="{8306BB6C-D9FE-43DF-B8E1-E9F681FCD5E0}" dt="2019-09-13T23:50:53.913" v="141" actId="1076"/>
          <ac:picMkLst>
            <pc:docMk/>
            <pc:sldMk cId="3298939931" sldId="261"/>
            <ac:picMk id="8" creationId="{F6BA2FD4-81EF-4F49-A124-B5DC66FFA1C7}"/>
          </ac:picMkLst>
        </pc:picChg>
        <pc:picChg chg="add mod">
          <ac:chgData name="Mallika Subramanian" userId="80dd887d6895c502" providerId="LiveId" clId="{8306BB6C-D9FE-43DF-B8E1-E9F681FCD5E0}" dt="2019-09-13T23:51:32.368" v="178" actId="1076"/>
          <ac:picMkLst>
            <pc:docMk/>
            <pc:sldMk cId="3298939931" sldId="261"/>
            <ac:picMk id="9" creationId="{A945A741-B2FB-4F22-9B0B-2A9EB63A4260}"/>
          </ac:picMkLst>
        </pc:picChg>
        <pc:picChg chg="add mod">
          <ac:chgData name="Mallika Subramanian" userId="80dd887d6895c502" providerId="LiveId" clId="{8306BB6C-D9FE-43DF-B8E1-E9F681FCD5E0}" dt="2019-09-13T23:51:34.216" v="179" actId="1076"/>
          <ac:picMkLst>
            <pc:docMk/>
            <pc:sldMk cId="3298939931" sldId="261"/>
            <ac:picMk id="10" creationId="{BD0DB229-6B20-4907-A27A-4EE1A5ED4536}"/>
          </ac:picMkLst>
        </pc:picChg>
        <pc:picChg chg="add mod">
          <ac:chgData name="Mallika Subramanian" userId="80dd887d6895c502" providerId="LiveId" clId="{8306BB6C-D9FE-43DF-B8E1-E9F681FCD5E0}" dt="2019-09-13T23:51:36.764" v="180" actId="1076"/>
          <ac:picMkLst>
            <pc:docMk/>
            <pc:sldMk cId="3298939931" sldId="261"/>
            <ac:picMk id="11" creationId="{91FCE65F-64CA-40AE-AD31-14F7C9FFBED4}"/>
          </ac:picMkLst>
        </pc:picChg>
      </pc:sldChg>
      <pc:sldChg chg="addSp delSp modSp add">
        <pc:chgData name="Mallika Subramanian" userId="80dd887d6895c502" providerId="LiveId" clId="{8306BB6C-D9FE-43DF-B8E1-E9F681FCD5E0}" dt="2019-09-14T23:46:50.256" v="1679" actId="20577"/>
        <pc:sldMkLst>
          <pc:docMk/>
          <pc:sldMk cId="1199513263" sldId="262"/>
        </pc:sldMkLst>
        <pc:spChg chg="add mod">
          <ac:chgData name="Mallika Subramanian" userId="80dd887d6895c502" providerId="LiveId" clId="{8306BB6C-D9FE-43DF-B8E1-E9F681FCD5E0}" dt="2019-09-14T00:15:15.781" v="457" actId="20577"/>
          <ac:spMkLst>
            <pc:docMk/>
            <pc:sldMk cId="1199513263" sldId="262"/>
            <ac:spMk id="2" creationId="{E412AADC-F21B-440E-B614-C38834C2A23F}"/>
          </ac:spMkLst>
        </pc:spChg>
        <pc:spChg chg="add del mod">
          <ac:chgData name="Mallika Subramanian" userId="80dd887d6895c502" providerId="LiveId" clId="{8306BB6C-D9FE-43DF-B8E1-E9F681FCD5E0}" dt="2019-09-14T23:46:50.256" v="1679" actId="20577"/>
          <ac:spMkLst>
            <pc:docMk/>
            <pc:sldMk cId="1199513263" sldId="262"/>
            <ac:spMk id="3" creationId="{6E2F43F3-DF49-4A0F-9460-B125BB8F28AF}"/>
          </ac:spMkLst>
        </pc:spChg>
        <pc:spChg chg="add del">
          <ac:chgData name="Mallika Subramanian" userId="80dd887d6895c502" providerId="LiveId" clId="{8306BB6C-D9FE-43DF-B8E1-E9F681FCD5E0}" dt="2019-09-13T23:54:54.585" v="338"/>
          <ac:spMkLst>
            <pc:docMk/>
            <pc:sldMk cId="1199513263" sldId="262"/>
            <ac:spMk id="4" creationId="{6DA3F7D2-7F15-4311-92AD-FD7EF9E9272D}"/>
          </ac:spMkLst>
        </pc:spChg>
        <pc:spChg chg="add del mod">
          <ac:chgData name="Mallika Subramanian" userId="80dd887d6895c502" providerId="LiveId" clId="{8306BB6C-D9FE-43DF-B8E1-E9F681FCD5E0}" dt="2019-09-13T23:54:53.923" v="337"/>
          <ac:spMkLst>
            <pc:docMk/>
            <pc:sldMk cId="1199513263" sldId="262"/>
            <ac:spMk id="5" creationId="{62ECD36B-70EE-4CD5-B814-DBB5D57D1096}"/>
          </ac:spMkLst>
        </pc:spChg>
        <pc:spChg chg="add del mod">
          <ac:chgData name="Mallika Subramanian" userId="80dd887d6895c502" providerId="LiveId" clId="{8306BB6C-D9FE-43DF-B8E1-E9F681FCD5E0}" dt="2019-09-13T23:55:03.398" v="344"/>
          <ac:spMkLst>
            <pc:docMk/>
            <pc:sldMk cId="1199513263" sldId="262"/>
            <ac:spMk id="6" creationId="{F957DD36-6788-4F91-8E07-D4FF58BFB96D}"/>
          </ac:spMkLst>
        </pc:spChg>
        <pc:spChg chg="add del mod">
          <ac:chgData name="Mallika Subramanian" userId="80dd887d6895c502" providerId="LiveId" clId="{8306BB6C-D9FE-43DF-B8E1-E9F681FCD5E0}" dt="2019-09-13T23:55:03.398" v="344"/>
          <ac:spMkLst>
            <pc:docMk/>
            <pc:sldMk cId="1199513263" sldId="262"/>
            <ac:spMk id="7" creationId="{2BAF0B18-B899-473C-86FD-017CECB98A62}"/>
          </ac:spMkLst>
        </pc:spChg>
      </pc:sldChg>
      <pc:sldChg chg="delSp modSp add">
        <pc:chgData name="Mallika Subramanian" userId="80dd887d6895c502" providerId="LiveId" clId="{8306BB6C-D9FE-43DF-B8E1-E9F681FCD5E0}" dt="2019-09-14T23:47:55.962" v="1680" actId="6549"/>
        <pc:sldMkLst>
          <pc:docMk/>
          <pc:sldMk cId="1245918478" sldId="263"/>
        </pc:sldMkLst>
        <pc:spChg chg="del">
          <ac:chgData name="Mallika Subramanian" userId="80dd887d6895c502" providerId="LiveId" clId="{8306BB6C-D9FE-43DF-B8E1-E9F681FCD5E0}" dt="2019-09-14T00:15:27.254" v="460" actId="478"/>
          <ac:spMkLst>
            <pc:docMk/>
            <pc:sldMk cId="1245918478" sldId="263"/>
            <ac:spMk id="2" creationId="{2E6CB42B-EAA2-4461-9F94-E8EF115AC7C9}"/>
          </ac:spMkLst>
        </pc:spChg>
        <pc:spChg chg="mod">
          <ac:chgData name="Mallika Subramanian" userId="80dd887d6895c502" providerId="LiveId" clId="{8306BB6C-D9FE-43DF-B8E1-E9F681FCD5E0}" dt="2019-09-14T23:47:55.962" v="1680" actId="6549"/>
          <ac:spMkLst>
            <pc:docMk/>
            <pc:sldMk cId="1245918478" sldId="263"/>
            <ac:spMk id="3" creationId="{E05539CA-6CC8-4B88-A2C7-4638B790A0B2}"/>
          </ac:spMkLst>
        </pc:spChg>
      </pc:sldChg>
      <pc:sldChg chg="delSp modSp add ord">
        <pc:chgData name="Mallika Subramanian" userId="80dd887d6895c502" providerId="LiveId" clId="{8306BB6C-D9FE-43DF-B8E1-E9F681FCD5E0}" dt="2019-09-14T02:10:00.987" v="1650" actId="27636"/>
        <pc:sldMkLst>
          <pc:docMk/>
          <pc:sldMk cId="1612886005" sldId="264"/>
        </pc:sldMkLst>
        <pc:spChg chg="mod">
          <ac:chgData name="Mallika Subramanian" userId="80dd887d6895c502" providerId="LiveId" clId="{8306BB6C-D9FE-43DF-B8E1-E9F681FCD5E0}" dt="2019-09-14T00:39:41.221" v="1315" actId="20577"/>
          <ac:spMkLst>
            <pc:docMk/>
            <pc:sldMk cId="1612886005" sldId="264"/>
            <ac:spMk id="2" creationId="{951D0E99-5391-4097-83D7-EB8DC9E01B94}"/>
          </ac:spMkLst>
        </pc:spChg>
        <pc:spChg chg="mod">
          <ac:chgData name="Mallika Subramanian" userId="80dd887d6895c502" providerId="LiveId" clId="{8306BB6C-D9FE-43DF-B8E1-E9F681FCD5E0}" dt="2019-09-14T02:10:00.987" v="1650" actId="27636"/>
          <ac:spMkLst>
            <pc:docMk/>
            <pc:sldMk cId="1612886005" sldId="264"/>
            <ac:spMk id="3" creationId="{CD032655-32E3-477F-994D-608D107C9C94}"/>
          </ac:spMkLst>
        </pc:spChg>
        <pc:spChg chg="del">
          <ac:chgData name="Mallika Subramanian" userId="80dd887d6895c502" providerId="LiveId" clId="{8306BB6C-D9FE-43DF-B8E1-E9F681FCD5E0}" dt="2019-09-14T00:39:44.370" v="1316" actId="478"/>
          <ac:spMkLst>
            <pc:docMk/>
            <pc:sldMk cId="1612886005" sldId="264"/>
            <ac:spMk id="4" creationId="{9DE6D83A-C66D-4FE0-B9DB-B33968D69C8B}"/>
          </ac:spMkLst>
        </pc:spChg>
      </pc:sldChg>
      <pc:sldChg chg="addSp delSp modSp add">
        <pc:chgData name="Mallika Subramanian" userId="80dd887d6895c502" providerId="LiveId" clId="{8306BB6C-D9FE-43DF-B8E1-E9F681FCD5E0}" dt="2019-09-14T02:20:16.281" v="1663" actId="404"/>
        <pc:sldMkLst>
          <pc:docMk/>
          <pc:sldMk cId="3441022313" sldId="265"/>
        </pc:sldMkLst>
        <pc:spChg chg="del">
          <ac:chgData name="Mallika Subramanian" userId="80dd887d6895c502" providerId="LiveId" clId="{8306BB6C-D9FE-43DF-B8E1-E9F681FCD5E0}" dt="2019-09-14T01:53:52.200" v="1403"/>
          <ac:spMkLst>
            <pc:docMk/>
            <pc:sldMk cId="3441022313" sldId="265"/>
            <ac:spMk id="2" creationId="{84F0FECD-1ABC-45E1-9F82-9BF1FEC981CE}"/>
          </ac:spMkLst>
        </pc:spChg>
        <pc:spChg chg="del">
          <ac:chgData name="Mallika Subramanian" userId="80dd887d6895c502" providerId="LiveId" clId="{8306BB6C-D9FE-43DF-B8E1-E9F681FCD5E0}" dt="2019-09-14T01:53:52.200" v="1403"/>
          <ac:spMkLst>
            <pc:docMk/>
            <pc:sldMk cId="3441022313" sldId="265"/>
            <ac:spMk id="3" creationId="{1CCECE40-4868-4F8F-BB38-8CE0A9392ECE}"/>
          </ac:spMkLst>
        </pc:spChg>
        <pc:spChg chg="del">
          <ac:chgData name="Mallika Subramanian" userId="80dd887d6895c502" providerId="LiveId" clId="{8306BB6C-D9FE-43DF-B8E1-E9F681FCD5E0}" dt="2019-09-14T01:53:52.200" v="1403"/>
          <ac:spMkLst>
            <pc:docMk/>
            <pc:sldMk cId="3441022313" sldId="265"/>
            <ac:spMk id="4" creationId="{2596A56B-52F6-4072-9DFA-735D1D3B2AF2}"/>
          </ac:spMkLst>
        </pc:spChg>
        <pc:spChg chg="add del mod">
          <ac:chgData name="Mallika Subramanian" userId="80dd887d6895c502" providerId="LiveId" clId="{8306BB6C-D9FE-43DF-B8E1-E9F681FCD5E0}" dt="2019-09-14T01:58:09.953" v="1548" actId="478"/>
          <ac:spMkLst>
            <pc:docMk/>
            <pc:sldMk cId="3441022313" sldId="265"/>
            <ac:spMk id="5" creationId="{B122C882-75A2-4DDC-902D-9A8579AA864E}"/>
          </ac:spMkLst>
        </pc:spChg>
        <pc:spChg chg="add del mod">
          <ac:chgData name="Mallika Subramanian" userId="80dd887d6895c502" providerId="LiveId" clId="{8306BB6C-D9FE-43DF-B8E1-E9F681FCD5E0}" dt="2019-09-14T01:54:07.845" v="1406" actId="478"/>
          <ac:spMkLst>
            <pc:docMk/>
            <pc:sldMk cId="3441022313" sldId="265"/>
            <ac:spMk id="6" creationId="{E07F5FED-4DC9-4538-8C32-D0BAF7911720}"/>
          </ac:spMkLst>
        </pc:spChg>
        <pc:spChg chg="add del mod">
          <ac:chgData name="Mallika Subramanian" userId="80dd887d6895c502" providerId="LiveId" clId="{8306BB6C-D9FE-43DF-B8E1-E9F681FCD5E0}" dt="2019-09-14T01:58:13.247" v="1549" actId="478"/>
          <ac:spMkLst>
            <pc:docMk/>
            <pc:sldMk cId="3441022313" sldId="265"/>
            <ac:spMk id="7" creationId="{2B2A7518-A7B7-457E-AA50-9EBA887C91BF}"/>
          </ac:spMkLst>
        </pc:spChg>
        <pc:spChg chg="add mod">
          <ac:chgData name="Mallika Subramanian" userId="80dd887d6895c502" providerId="LiveId" clId="{8306BB6C-D9FE-43DF-B8E1-E9F681FCD5E0}" dt="2019-09-14T02:19:30.417" v="1653" actId="207"/>
          <ac:spMkLst>
            <pc:docMk/>
            <pc:sldMk cId="3441022313" sldId="265"/>
            <ac:spMk id="8" creationId="{670C2C79-AFE5-45FD-B3AE-A59964498DEA}"/>
          </ac:spMkLst>
        </pc:spChg>
        <pc:spChg chg="add mod">
          <ac:chgData name="Mallika Subramanian" userId="80dd887d6895c502" providerId="LiveId" clId="{8306BB6C-D9FE-43DF-B8E1-E9F681FCD5E0}" dt="2019-09-14T02:20:16.281" v="1663" actId="404"/>
          <ac:spMkLst>
            <pc:docMk/>
            <pc:sldMk cId="3441022313" sldId="265"/>
            <ac:spMk id="9" creationId="{F875BE43-B82B-4EA7-B251-5A9E9765C3F5}"/>
          </ac:spMkLst>
        </pc:spChg>
        <pc:spChg chg="add del mod">
          <ac:chgData name="Mallika Subramanian" userId="80dd887d6895c502" providerId="LiveId" clId="{8306BB6C-D9FE-43DF-B8E1-E9F681FCD5E0}" dt="2019-09-14T02:08:41.506" v="1616" actId="767"/>
          <ac:spMkLst>
            <pc:docMk/>
            <pc:sldMk cId="3441022313" sldId="265"/>
            <ac:spMk id="14" creationId="{12C6BDA3-A5A8-4CB4-98B3-2BAF978F8857}"/>
          </ac:spMkLst>
        </pc:spChg>
        <pc:spChg chg="add mod">
          <ac:chgData name="Mallika Subramanian" userId="80dd887d6895c502" providerId="LiveId" clId="{8306BB6C-D9FE-43DF-B8E1-E9F681FCD5E0}" dt="2019-09-14T02:20:05.935" v="1660" actId="403"/>
          <ac:spMkLst>
            <pc:docMk/>
            <pc:sldMk cId="3441022313" sldId="265"/>
            <ac:spMk id="15" creationId="{BAFB6195-65B7-4778-9D01-3208A422B7D0}"/>
          </ac:spMkLst>
        </pc:spChg>
        <pc:picChg chg="add del">
          <ac:chgData name="Mallika Subramanian" userId="80dd887d6895c502" providerId="LiveId" clId="{8306BB6C-D9FE-43DF-B8E1-E9F681FCD5E0}" dt="2019-09-14T01:58:18.154" v="1551" actId="478"/>
          <ac:picMkLst>
            <pc:docMk/>
            <pc:sldMk cId="3441022313" sldId="265"/>
            <ac:picMk id="10" creationId="{E90B8AF2-31D3-4E5D-BC19-E58E87B98781}"/>
          </ac:picMkLst>
        </pc:picChg>
        <pc:picChg chg="add del mod">
          <ac:chgData name="Mallika Subramanian" userId="80dd887d6895c502" providerId="LiveId" clId="{8306BB6C-D9FE-43DF-B8E1-E9F681FCD5E0}" dt="2019-09-14T02:00:53.379" v="1559" actId="478"/>
          <ac:picMkLst>
            <pc:docMk/>
            <pc:sldMk cId="3441022313" sldId="265"/>
            <ac:picMk id="12" creationId="{4239B17E-C4D5-425F-AD77-0FF341EAE7C8}"/>
          </ac:picMkLst>
        </pc:picChg>
        <pc:picChg chg="add mod">
          <ac:chgData name="Mallika Subramanian" userId="80dd887d6895c502" providerId="LiveId" clId="{8306BB6C-D9FE-43DF-B8E1-E9F681FCD5E0}" dt="2019-09-14T02:02:23.449" v="1564" actId="1076"/>
          <ac:picMkLst>
            <pc:docMk/>
            <pc:sldMk cId="3441022313" sldId="265"/>
            <ac:picMk id="13" creationId="{49EE051E-24F0-42D0-B15D-CA3BF3D356A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7720630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64C608-40B1-4030-A28D-5B74BC98ADCE}" type="datetimeFigureOut">
              <a:rPr lang="en-US" smtClean="0"/>
              <a:t>11/8/2019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0762784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11/8/2019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5594295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8664C608-40B1-4030-A28D-5B74BC98ADCE}" type="datetimeFigureOut">
              <a:rPr lang="en-US" smtClean="0"/>
              <a:t>11/8/2019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615418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64C608-40B1-4030-A28D-5B74BC98ADCE}" type="datetimeFigureOut">
              <a:rPr lang="en-US" smtClean="0"/>
              <a:t>11/8/2019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108299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64C608-40B1-4030-A28D-5B74BC98ADCE}" type="datetimeFigureOut">
              <a:rPr lang="en-US" smtClean="0"/>
              <a:t>11/8/2019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6148070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64C608-40B1-4030-A28D-5B74BC98ADCE}" type="datetimeFigureOut">
              <a:rPr lang="en-US" smtClean="0"/>
              <a:t>11/8/2019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1902511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11/8/2019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12165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64C608-40B1-4030-A28D-5B74BC98ADCE}" type="datetimeFigureOut">
              <a:rPr lang="en-US" smtClean="0"/>
              <a:t>11/8/2019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5189366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64C608-40B1-4030-A28D-5B74BC98ADCE}" type="datetimeFigureOut">
              <a:rPr lang="en-US" smtClean="0"/>
              <a:t>11/8/2019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1482207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11/8/2019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10492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5739662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64C608-40B1-4030-A28D-5B74BC98ADCE}" type="datetimeFigureOut">
              <a:rPr lang="en-US" smtClean="0"/>
              <a:t>11/8/2019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57126999"/>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8664C608-40B1-4030-A28D-5B74BC98ADCE}" type="datetimeFigureOut">
              <a:rPr lang="en-US" smtClean="0"/>
              <a:t>11/8/2019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4730394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664C608-40B1-4030-A28D-5B74BC98ADCE}" type="datetimeFigureOut">
              <a:rPr lang="en-US" smtClean="0"/>
              <a:t>11/8/2019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85296916"/>
      </p:ext>
    </p:extLst>
  </p:cSld>
  <p:clrMap bg1="dk1" tx1="lt1" bg2="dk2" tx2="lt2" accent1="accent1" accent2="accent2" accent3="accent3" accent4="accent4" accent5="accent5" accent6="accent6" hlink="hlink" folHlink="folHlink"/>
  <p:sldLayoutIdLst>
    <p:sldLayoutId id="2147484875" r:id="rId1"/>
    <p:sldLayoutId id="2147484876" r:id="rId2"/>
    <p:sldLayoutId id="2147484877" r:id="rId3"/>
    <p:sldLayoutId id="2147484878" r:id="rId4"/>
    <p:sldLayoutId id="2147484879" r:id="rId5"/>
    <p:sldLayoutId id="2147484880" r:id="rId6"/>
    <p:sldLayoutId id="2147484881" r:id="rId7"/>
    <p:sldLayoutId id="2147484882" r:id="rId8"/>
    <p:sldLayoutId id="2147484883" r:id="rId9"/>
    <p:sldLayoutId id="2147484884" r:id="rId10"/>
    <p:sldLayoutId id="2147484885" r:id="rId11"/>
    <p:sldLayoutId id="2147484886" r:id="rId12"/>
    <p:sldLayoutId id="2147484887" r:id="rId13"/>
    <p:sldLayoutId id="2147484888"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0000" y="770291"/>
            <a:ext cx="10572000" cy="2971051"/>
          </a:xfrm>
        </p:spPr>
        <p:txBody>
          <a:bodyPr>
            <a:normAutofit/>
          </a:bodyPr>
          <a:lstStyle/>
          <a:p>
            <a:r>
              <a:rPr lang="en-US" sz="8000" dirty="0"/>
              <a:t>IOT CONTROLLING MOTOR</a:t>
            </a:r>
          </a:p>
        </p:txBody>
      </p:sp>
      <p:sp>
        <p:nvSpPr>
          <p:cNvPr id="3" name="Subtitle 2"/>
          <p:cNvSpPr>
            <a:spLocks noGrp="1"/>
          </p:cNvSpPr>
          <p:nvPr>
            <p:ph type="subTitle" idx="1"/>
          </p:nvPr>
        </p:nvSpPr>
        <p:spPr>
          <a:xfrm>
            <a:off x="3919048" y="5170354"/>
            <a:ext cx="7891272" cy="1372489"/>
          </a:xfrm>
        </p:spPr>
        <p:txBody>
          <a:bodyPr vert="horz" lIns="91440" tIns="45720" rIns="91440" bIns="45720" rtlCol="0" anchor="t">
            <a:normAutofit lnSpcReduction="10000"/>
          </a:bodyPr>
          <a:lstStyle/>
          <a:p>
            <a:pPr algn="r"/>
            <a:r>
              <a:rPr lang="en-US" dirty="0"/>
              <a:t>-Mallika Subramanian 2018101041</a:t>
            </a:r>
          </a:p>
          <a:p>
            <a:pPr algn="r"/>
            <a:endParaRPr lang="en-US" sz="100" dirty="0"/>
          </a:p>
          <a:p>
            <a:pPr algn="r"/>
            <a:r>
              <a:rPr lang="en-US" dirty="0"/>
              <a:t>-Tanvi </a:t>
            </a:r>
            <a:r>
              <a:rPr lang="en-US" dirty="0" err="1"/>
              <a:t>Karandikar</a:t>
            </a:r>
            <a:r>
              <a:rPr lang="en-US" dirty="0"/>
              <a:t> 2018101059</a:t>
            </a:r>
          </a:p>
          <a:p>
            <a:pPr algn="r"/>
            <a:endParaRPr lang="en-US" sz="200" dirty="0"/>
          </a:p>
          <a:p>
            <a:pPr algn="r"/>
            <a:r>
              <a:rPr lang="en-US" dirty="0"/>
              <a:t>-</a:t>
            </a:r>
            <a:r>
              <a:rPr lang="en-US" dirty="0" err="1"/>
              <a:t>Jayati</a:t>
            </a:r>
            <a:r>
              <a:rPr lang="en-US" dirty="0"/>
              <a:t> Narang 2018101066</a:t>
            </a:r>
          </a:p>
        </p:txBody>
      </p:sp>
    </p:spTree>
    <p:extLst>
      <p:ext uri="{BB962C8B-B14F-4D97-AF65-F5344CB8AC3E}">
        <p14:creationId xmlns:p14="http://schemas.microsoft.com/office/powerpoint/2010/main" val="3879346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875BE43-B82B-4EA7-B251-5A9E9765C3F5}"/>
              </a:ext>
            </a:extLst>
          </p:cNvPr>
          <p:cNvSpPr txBox="1"/>
          <p:nvPr/>
        </p:nvSpPr>
        <p:spPr>
          <a:xfrm>
            <a:off x="550416" y="3429000"/>
            <a:ext cx="6853561" cy="329673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GB" sz="1400" dirty="0">
                <a:latin typeface="Calibri Light" panose="020F0302020204030204" pitchFamily="34" charset="0"/>
                <a:cs typeface="Calibri Light" panose="020F0302020204030204" pitchFamily="34" charset="0"/>
              </a:rPr>
              <a:t>Finally coming to the specifications of the board : </a:t>
            </a:r>
          </a:p>
          <a:p>
            <a:pPr marL="285750" indent="-285750">
              <a:lnSpc>
                <a:spcPct val="150000"/>
              </a:lnSpc>
              <a:buFont typeface="Wingdings" panose="05000000000000000000" pitchFamily="2" charset="2"/>
              <a:buChar char="Ø"/>
            </a:pPr>
            <a:r>
              <a:rPr lang="en-GB" sz="1400" dirty="0">
                <a:latin typeface="Calibri Light" panose="020F0302020204030204" pitchFamily="34" charset="0"/>
                <a:cs typeface="Calibri Light" panose="020F0302020204030204" pitchFamily="34" charset="0"/>
              </a:rPr>
              <a:t>The ESP32 is dual core, this means it has 2 processors.</a:t>
            </a:r>
          </a:p>
          <a:p>
            <a:pPr marL="285750" indent="-285750">
              <a:lnSpc>
                <a:spcPct val="150000"/>
              </a:lnSpc>
              <a:buFont typeface="Wingdings" panose="05000000000000000000" pitchFamily="2" charset="2"/>
              <a:buChar char="Ø"/>
            </a:pPr>
            <a:r>
              <a:rPr lang="en-GB" sz="1400" dirty="0">
                <a:latin typeface="Calibri Light" panose="020F0302020204030204" pitchFamily="34" charset="0"/>
                <a:cs typeface="Calibri Light" panose="020F0302020204030204" pitchFamily="34" charset="0"/>
              </a:rPr>
              <a:t>It has Wi-Fi and Bluetooth built-in.</a:t>
            </a:r>
          </a:p>
          <a:p>
            <a:pPr marL="285750" indent="-285750">
              <a:lnSpc>
                <a:spcPct val="150000"/>
              </a:lnSpc>
              <a:buFont typeface="Wingdings" panose="05000000000000000000" pitchFamily="2" charset="2"/>
              <a:buChar char="Ø"/>
            </a:pPr>
            <a:r>
              <a:rPr lang="en-GB" sz="1400" dirty="0">
                <a:latin typeface="Calibri Light" panose="020F0302020204030204" pitchFamily="34" charset="0"/>
                <a:cs typeface="Calibri Light" panose="020F0302020204030204" pitchFamily="34" charset="0"/>
              </a:rPr>
              <a:t>It runs 32 bit programs.</a:t>
            </a:r>
          </a:p>
          <a:p>
            <a:pPr marL="285750" indent="-285750">
              <a:lnSpc>
                <a:spcPct val="150000"/>
              </a:lnSpc>
              <a:buFont typeface="Wingdings" panose="05000000000000000000" pitchFamily="2" charset="2"/>
              <a:buChar char="Ø"/>
            </a:pPr>
            <a:r>
              <a:rPr lang="en-GB" sz="1400" dirty="0">
                <a:latin typeface="Calibri Light" panose="020F0302020204030204" pitchFamily="34" charset="0"/>
                <a:cs typeface="Calibri Light" panose="020F0302020204030204" pitchFamily="34" charset="0"/>
              </a:rPr>
              <a:t>The clock frequency can go up to 240MHz and it has a 512 kB RAM.</a:t>
            </a:r>
          </a:p>
          <a:p>
            <a:pPr marL="285750" indent="-285750">
              <a:lnSpc>
                <a:spcPct val="150000"/>
              </a:lnSpc>
              <a:buFont typeface="Wingdings" panose="05000000000000000000" pitchFamily="2" charset="2"/>
              <a:buChar char="Ø"/>
            </a:pPr>
            <a:r>
              <a:rPr lang="en-GB" sz="1400" dirty="0">
                <a:latin typeface="Calibri Light" panose="020F0302020204030204" pitchFamily="34" charset="0"/>
                <a:cs typeface="Calibri Light" panose="020F0302020204030204" pitchFamily="34" charset="0"/>
              </a:rPr>
              <a:t>This particular board has 30 or 36 pins, 15 in each row.</a:t>
            </a:r>
          </a:p>
          <a:p>
            <a:pPr marL="285750" indent="-285750">
              <a:lnSpc>
                <a:spcPct val="150000"/>
              </a:lnSpc>
              <a:buFont typeface="Wingdings" panose="05000000000000000000" pitchFamily="2" charset="2"/>
              <a:buChar char="Ø"/>
            </a:pPr>
            <a:r>
              <a:rPr lang="en-GB" sz="1400" dirty="0">
                <a:latin typeface="Calibri Light" panose="020F0302020204030204" pitchFamily="34" charset="0"/>
                <a:cs typeface="Calibri Light" panose="020F0302020204030204" pitchFamily="34" charset="0"/>
              </a:rPr>
              <a:t>It also has wide variety of peripherals available, like: capacitive touch, ADCs, DACs, UART, SPI, I2C and much more.</a:t>
            </a:r>
          </a:p>
          <a:p>
            <a:pPr marL="285750" indent="-285750">
              <a:lnSpc>
                <a:spcPct val="150000"/>
              </a:lnSpc>
              <a:buFont typeface="Wingdings" panose="05000000000000000000" pitchFamily="2" charset="2"/>
              <a:buChar char="Ø"/>
            </a:pPr>
            <a:r>
              <a:rPr lang="en-GB" sz="1400" dirty="0">
                <a:latin typeface="Calibri Light" panose="020F0302020204030204" pitchFamily="34" charset="0"/>
                <a:cs typeface="Calibri Light" panose="020F0302020204030204" pitchFamily="34" charset="0"/>
              </a:rPr>
              <a:t>It comes with built-in hall effect sensor and built-in temperature sensor.</a:t>
            </a:r>
          </a:p>
          <a:p>
            <a:pPr>
              <a:lnSpc>
                <a:spcPct val="150000"/>
              </a:lnSpc>
            </a:pPr>
            <a:endParaRPr lang="en-GB" sz="1400" dirty="0">
              <a:latin typeface="Calibri Light" panose="020F0302020204030204" pitchFamily="34" charset="0"/>
              <a:cs typeface="Calibri Light" panose="020F0302020204030204" pitchFamily="34" charset="0"/>
            </a:endParaRPr>
          </a:p>
        </p:txBody>
      </p:sp>
      <p:pic>
        <p:nvPicPr>
          <p:cNvPr id="13" name="Picture 12">
            <a:extLst>
              <a:ext uri="{FF2B5EF4-FFF2-40B4-BE49-F238E27FC236}">
                <a16:creationId xmlns:a16="http://schemas.microsoft.com/office/drawing/2014/main" id="{49EE051E-24F0-42D0-B15D-CA3BF3D356AE}"/>
              </a:ext>
            </a:extLst>
          </p:cNvPr>
          <p:cNvPicPr>
            <a:picLocks noChangeAspect="1"/>
          </p:cNvPicPr>
          <p:nvPr/>
        </p:nvPicPr>
        <p:blipFill>
          <a:blip r:embed="rId2"/>
          <a:stretch>
            <a:fillRect/>
          </a:stretch>
        </p:blipFill>
        <p:spPr>
          <a:xfrm>
            <a:off x="7868420" y="2893470"/>
            <a:ext cx="3773164" cy="2242025"/>
          </a:xfrm>
          <a:prstGeom prst="rect">
            <a:avLst/>
          </a:prstGeom>
        </p:spPr>
      </p:pic>
      <p:sp>
        <p:nvSpPr>
          <p:cNvPr id="15" name="TextBox 14">
            <a:extLst>
              <a:ext uri="{FF2B5EF4-FFF2-40B4-BE49-F238E27FC236}">
                <a16:creationId xmlns:a16="http://schemas.microsoft.com/office/drawing/2014/main" id="{BAFB6195-65B7-4778-9D01-3208A422B7D0}"/>
              </a:ext>
            </a:extLst>
          </p:cNvPr>
          <p:cNvSpPr txBox="1"/>
          <p:nvPr/>
        </p:nvSpPr>
        <p:spPr>
          <a:xfrm>
            <a:off x="488272" y="408373"/>
            <a:ext cx="7226423" cy="2650406"/>
          </a:xfrm>
          <a:prstGeom prst="rect">
            <a:avLst/>
          </a:prstGeom>
          <a:noFill/>
        </p:spPr>
        <p:txBody>
          <a:bodyPr wrap="square" rtlCol="0">
            <a:spAutoFit/>
          </a:bodyPr>
          <a:lstStyle/>
          <a:p>
            <a:pPr>
              <a:lnSpc>
                <a:spcPct val="150000"/>
              </a:lnSpc>
            </a:pPr>
            <a:r>
              <a:rPr lang="en-GB" sz="1400" dirty="0">
                <a:latin typeface="Calibri Light" panose="020F0302020204030204" pitchFamily="34" charset="0"/>
                <a:cs typeface="Calibri Light" panose="020F0302020204030204" pitchFamily="34" charset="0"/>
              </a:rPr>
              <a:t>Furthermore, </a:t>
            </a:r>
            <a:r>
              <a:rPr lang="en-GB" sz="1400" dirty="0" err="1">
                <a:latin typeface="Calibri Light" panose="020F0302020204030204" pitchFamily="34" charset="0"/>
                <a:cs typeface="Calibri Light" panose="020F0302020204030204" pitchFamily="34" charset="0"/>
              </a:rPr>
              <a:t>Espressif</a:t>
            </a:r>
            <a:r>
              <a:rPr lang="en-GB" sz="1400" dirty="0">
                <a:latin typeface="Calibri Light" panose="020F0302020204030204" pitchFamily="34" charset="0"/>
                <a:cs typeface="Calibri Light" panose="020F0302020204030204" pitchFamily="34" charset="0"/>
              </a:rPr>
              <a:t> has added a dual-core CPU, larger RAM, more internal memory, and a bunch of hardware functions. The resulting system was powerful to answer the needs of modern IoT devices when we think of security, performance, energy efficiency and physical dimensions. However the specifications are subject to change, an average ESP32 SoC (System on Chip) has one 240Mhz CPU for applications, another 80Mhz CPU for wireless communications, 4MB of internal flash memory, 150 </a:t>
            </a:r>
            <a:r>
              <a:rPr lang="en-GB" sz="1400" dirty="0" err="1">
                <a:latin typeface="Calibri Light" panose="020F0302020204030204" pitchFamily="34" charset="0"/>
                <a:cs typeface="Calibri Light" panose="020F0302020204030204" pitchFamily="34" charset="0"/>
              </a:rPr>
              <a:t>Mbits</a:t>
            </a:r>
            <a:r>
              <a:rPr lang="en-GB" sz="1400" dirty="0">
                <a:latin typeface="Calibri Light" panose="020F0302020204030204" pitchFamily="34" charset="0"/>
                <a:cs typeface="Calibri Light" panose="020F0302020204030204" pitchFamily="34" charset="0"/>
              </a:rPr>
              <a:t> Wi-Fi, Bluetooth 4.2 and Bluetooth Low Energy (BLE) functions. It also features common microcontroller functionalities like PWM, ADC, DAC, I2C, SPI, and UART. So, with an ESP32 device, you'll have the power to make any IoT device with minimum budget and effort.</a:t>
            </a:r>
          </a:p>
        </p:txBody>
      </p:sp>
    </p:spTree>
    <p:extLst>
      <p:ext uri="{BB962C8B-B14F-4D97-AF65-F5344CB8AC3E}">
        <p14:creationId xmlns:p14="http://schemas.microsoft.com/office/powerpoint/2010/main" val="3441022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3E2EA-022C-465F-9A1E-2D1A22AD6B99}"/>
              </a:ext>
            </a:extLst>
          </p:cNvPr>
          <p:cNvSpPr>
            <a:spLocks noGrp="1"/>
          </p:cNvSpPr>
          <p:nvPr>
            <p:ph type="title"/>
          </p:nvPr>
        </p:nvSpPr>
        <p:spPr/>
        <p:txBody>
          <a:bodyPr/>
          <a:lstStyle/>
          <a:p>
            <a:r>
              <a:rPr lang="en-GB" dirty="0"/>
              <a:t>Approach to the Project</a:t>
            </a:r>
          </a:p>
        </p:txBody>
      </p:sp>
      <p:sp>
        <p:nvSpPr>
          <p:cNvPr id="3" name="Content Placeholder 2">
            <a:extLst>
              <a:ext uri="{FF2B5EF4-FFF2-40B4-BE49-F238E27FC236}">
                <a16:creationId xmlns:a16="http://schemas.microsoft.com/office/drawing/2014/main" id="{6B26E7F0-FD65-4FDB-A1F7-5AAF40CCD5E1}"/>
              </a:ext>
            </a:extLst>
          </p:cNvPr>
          <p:cNvSpPr>
            <a:spLocks noGrp="1"/>
          </p:cNvSpPr>
          <p:nvPr>
            <p:ph sz="half" idx="1"/>
          </p:nvPr>
        </p:nvSpPr>
        <p:spPr>
          <a:xfrm>
            <a:off x="605648" y="2541883"/>
            <a:ext cx="5185873" cy="3638763"/>
          </a:xfrm>
        </p:spPr>
        <p:txBody>
          <a:bodyPr vert="horz" lIns="91440" tIns="45720" rIns="91440" bIns="45720" rtlCol="0" anchor="t">
            <a:normAutofit fontScale="92500" lnSpcReduction="10000"/>
          </a:bodyPr>
          <a:lstStyle/>
          <a:p>
            <a:pPr>
              <a:buFont typeface="Wingdings" panose="05000000000000000000" pitchFamily="2" charset="2"/>
              <a:buChar char="Ø"/>
            </a:pPr>
            <a:r>
              <a:rPr lang="en-GB" dirty="0">
                <a:latin typeface="Calibri Light" panose="020F0302020204030204" pitchFamily="34" charset="0"/>
                <a:cs typeface="Calibri Light" panose="020F0302020204030204" pitchFamily="34" charset="0"/>
              </a:rPr>
              <a:t>The ESP32 (board) has a Wi-Fi chip enabling it to communicate with the other nodes in the project.</a:t>
            </a:r>
          </a:p>
          <a:p>
            <a:pPr>
              <a:buFont typeface="Wingdings" panose="05000000000000000000" pitchFamily="2" charset="2"/>
              <a:buChar char="Ø"/>
            </a:pPr>
            <a:endParaRPr lang="en-US" dirty="0">
              <a:latin typeface="Calibri Light" panose="020F0302020204030204" pitchFamily="34" charset="0"/>
              <a:cs typeface="Calibri Light" panose="020F0302020204030204" pitchFamily="34" charset="0"/>
            </a:endParaRPr>
          </a:p>
          <a:p>
            <a:pPr>
              <a:buFont typeface="Wingdings" panose="05000000000000000000" pitchFamily="2" charset="2"/>
              <a:buChar char="Ø"/>
            </a:pPr>
            <a:r>
              <a:rPr lang="en-GB" dirty="0">
                <a:latin typeface="Calibri Light" panose="020F0302020204030204" pitchFamily="34" charset="0"/>
                <a:cs typeface="Calibri Light" panose="020F0302020204030204" pitchFamily="34" charset="0"/>
              </a:rPr>
              <a:t>The board is connected to the motor controller board which in turn is connected to the motor. </a:t>
            </a:r>
          </a:p>
          <a:p>
            <a:pPr>
              <a:buFont typeface="Wingdings" panose="05000000000000000000" pitchFamily="2" charset="2"/>
              <a:buChar char="Ø"/>
            </a:pPr>
            <a:endParaRPr lang="en-GB" dirty="0">
              <a:latin typeface="Calibri Light" panose="020F0302020204030204" pitchFamily="34" charset="0"/>
              <a:cs typeface="Calibri Light" panose="020F0302020204030204" pitchFamily="34" charset="0"/>
            </a:endParaRPr>
          </a:p>
          <a:p>
            <a:pPr>
              <a:buFont typeface="Wingdings" panose="05000000000000000000" pitchFamily="2" charset="2"/>
              <a:buChar char="Ø"/>
            </a:pPr>
            <a:r>
              <a:rPr lang="en-GB" dirty="0">
                <a:latin typeface="Calibri Light" panose="020F0302020204030204" pitchFamily="34" charset="0"/>
                <a:cs typeface="Calibri Light" panose="020F0302020204030204" pitchFamily="34" charset="0"/>
              </a:rPr>
              <a:t>The ESP32 board is programmed to control and vary the speed of the motor. </a:t>
            </a:r>
          </a:p>
          <a:p>
            <a:pPr>
              <a:buFont typeface="Wingdings" panose="05000000000000000000" pitchFamily="2" charset="2"/>
              <a:buChar char="Ø"/>
            </a:pPr>
            <a:endParaRPr lang="en-GB" dirty="0">
              <a:latin typeface="Calibri Light" panose="020F0302020204030204" pitchFamily="34" charset="0"/>
              <a:cs typeface="Calibri Light" panose="020F0302020204030204" pitchFamily="34" charset="0"/>
            </a:endParaRPr>
          </a:p>
          <a:p>
            <a:pPr>
              <a:buFont typeface="Wingdings" panose="05000000000000000000" pitchFamily="2" charset="2"/>
              <a:buChar char="Ø"/>
            </a:pPr>
            <a:r>
              <a:rPr lang="en-GB" dirty="0">
                <a:latin typeface="Calibri Light" panose="020F0302020204030204" pitchFamily="34" charset="0"/>
                <a:cs typeface="Calibri Light" panose="020F0302020204030204" pitchFamily="34" charset="0"/>
              </a:rPr>
              <a:t>The written </a:t>
            </a:r>
            <a:r>
              <a:rPr lang="en-GB" dirty="0" err="1">
                <a:latin typeface="Calibri Light" panose="020F0302020204030204" pitchFamily="34" charset="0"/>
                <a:cs typeface="Calibri Light" panose="020F0302020204030204" pitchFamily="34" charset="0"/>
              </a:rPr>
              <a:t>arduino</a:t>
            </a:r>
            <a:r>
              <a:rPr lang="en-GB" dirty="0">
                <a:latin typeface="Calibri Light" panose="020F0302020204030204" pitchFamily="34" charset="0"/>
                <a:cs typeface="Calibri Light" panose="020F0302020204030204" pitchFamily="34" charset="0"/>
              </a:rPr>
              <a:t> code will use PWM mechanism to change the speed.</a:t>
            </a:r>
          </a:p>
        </p:txBody>
      </p:sp>
      <p:pic>
        <p:nvPicPr>
          <p:cNvPr id="8" name="Content Placeholder 7">
            <a:extLst>
              <a:ext uri="{FF2B5EF4-FFF2-40B4-BE49-F238E27FC236}">
                <a16:creationId xmlns:a16="http://schemas.microsoft.com/office/drawing/2014/main" id="{146F3999-7C5E-4E04-956B-FC54F8941420}"/>
              </a:ext>
            </a:extLst>
          </p:cNvPr>
          <p:cNvPicPr>
            <a:picLocks noGrp="1" noChangeAspect="1"/>
          </p:cNvPicPr>
          <p:nvPr>
            <p:ph sz="half" idx="2"/>
          </p:nvPr>
        </p:nvPicPr>
        <p:blipFill>
          <a:blip r:embed="rId2"/>
          <a:stretch>
            <a:fillRect/>
          </a:stretch>
        </p:blipFill>
        <p:spPr>
          <a:xfrm>
            <a:off x="6188075" y="2321163"/>
            <a:ext cx="5194300" cy="3441223"/>
          </a:xfrm>
          <a:prstGeom prst="rect">
            <a:avLst/>
          </a:prstGeom>
        </p:spPr>
      </p:pic>
    </p:spTree>
    <p:extLst>
      <p:ext uri="{BB962C8B-B14F-4D97-AF65-F5344CB8AC3E}">
        <p14:creationId xmlns:p14="http://schemas.microsoft.com/office/powerpoint/2010/main" val="269441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03F615-73F8-4E8D-AE38-7AC16D4C9040}"/>
              </a:ext>
            </a:extLst>
          </p:cNvPr>
          <p:cNvSpPr>
            <a:spLocks noGrp="1"/>
          </p:cNvSpPr>
          <p:nvPr>
            <p:ph type="body" idx="1"/>
          </p:nvPr>
        </p:nvSpPr>
        <p:spPr>
          <a:xfrm>
            <a:off x="7217546" y="1081456"/>
            <a:ext cx="4527611" cy="5399243"/>
          </a:xfrm>
        </p:spPr>
        <p:txBody>
          <a:bodyPr>
            <a:normAutofit/>
          </a:bodyPr>
          <a:lstStyle/>
          <a:p>
            <a:pPr marL="342900" indent="-342900">
              <a:buFont typeface="Wingdings" panose="05000000000000000000" pitchFamily="2" charset="2"/>
              <a:buChar char="Ø"/>
            </a:pPr>
            <a:r>
              <a:rPr lang="en-GB" sz="1900" dirty="0">
                <a:latin typeface="Calibri Light" panose="020F0302020204030204" pitchFamily="34" charset="0"/>
                <a:cs typeface="Calibri Light" panose="020F0302020204030204" pitchFamily="34" charset="0"/>
              </a:rPr>
              <a:t>There are 2 proximity sensors attached to the motor. Each of these senses if an object is close to the motor and accordingly varies its speed by slowing it down. </a:t>
            </a:r>
          </a:p>
          <a:p>
            <a:pPr marL="342900" indent="-342900">
              <a:buFont typeface="Wingdings" panose="05000000000000000000" pitchFamily="2" charset="2"/>
              <a:buChar char="Ø"/>
            </a:pPr>
            <a:r>
              <a:rPr lang="en-GB" sz="1900" dirty="0">
                <a:latin typeface="Calibri Light" panose="020F0302020204030204" pitchFamily="34" charset="0"/>
                <a:cs typeface="Calibri Light" panose="020F0302020204030204" pitchFamily="34" charset="0"/>
              </a:rPr>
              <a:t>The parameters such as speed, distance are then written to the cloud using the OneM2M protocol. </a:t>
            </a:r>
          </a:p>
          <a:p>
            <a:pPr marL="342900" indent="-342900">
              <a:buFont typeface="Wingdings" panose="05000000000000000000" pitchFamily="2" charset="2"/>
              <a:buChar char="Ø"/>
            </a:pPr>
            <a:r>
              <a:rPr lang="en-GB" sz="1900" dirty="0">
                <a:latin typeface="Calibri Light" panose="020F0302020204030204" pitchFamily="34" charset="0"/>
                <a:cs typeface="Calibri Light" panose="020F0302020204030204" pitchFamily="34" charset="0"/>
              </a:rPr>
              <a:t>This rudimentary approach to controlling a motor and recording a change in the variables can now be extended to other applications.</a:t>
            </a:r>
          </a:p>
          <a:p>
            <a:pPr marL="342900" indent="-342900">
              <a:buFont typeface="Wingdings" panose="05000000000000000000" pitchFamily="2" charset="2"/>
              <a:buChar char="Ø"/>
            </a:pPr>
            <a:r>
              <a:rPr lang="en-GB" sz="1900" dirty="0">
                <a:latin typeface="Calibri Light" panose="020F0302020204030204" pitchFamily="34" charset="0"/>
                <a:cs typeface="Calibri Light" panose="020F0302020204030204" pitchFamily="34" charset="0"/>
              </a:rPr>
              <a:t>One such application includes controlling a driverless vehicle using this IOT application  </a:t>
            </a:r>
          </a:p>
          <a:p>
            <a:endParaRPr lang="en-GB" sz="1900" dirty="0">
              <a:latin typeface="Calibri Light" panose="020F0302020204030204" pitchFamily="34" charset="0"/>
              <a:cs typeface="Calibri Light" panose="020F0302020204030204" pitchFamily="34" charset="0"/>
            </a:endParaRPr>
          </a:p>
          <a:p>
            <a:pPr marL="342900" indent="-342900">
              <a:buFont typeface="Wingdings" panose="05000000000000000000" pitchFamily="2" charset="2"/>
              <a:buChar char="Ø"/>
            </a:pPr>
            <a:endParaRPr lang="en-GB" sz="1900" dirty="0">
              <a:latin typeface="Calibri Light" panose="020F0302020204030204" pitchFamily="34" charset="0"/>
              <a:cs typeface="Calibri Light" panose="020F0302020204030204" pitchFamily="34" charset="0"/>
            </a:endParaRPr>
          </a:p>
          <a:p>
            <a:pPr marL="342900" indent="-342900">
              <a:buFont typeface="Wingdings" panose="05000000000000000000" pitchFamily="2" charset="2"/>
              <a:buChar char="Ø"/>
            </a:pPr>
            <a:endParaRPr lang="en-GB" sz="1900" dirty="0">
              <a:latin typeface="Calibri Light" panose="020F0302020204030204" pitchFamily="34" charset="0"/>
              <a:cs typeface="Calibri Light" panose="020F0302020204030204" pitchFamily="34" charset="0"/>
            </a:endParaRPr>
          </a:p>
        </p:txBody>
      </p:sp>
      <p:pic>
        <p:nvPicPr>
          <p:cNvPr id="5" name="Picture 4">
            <a:extLst>
              <a:ext uri="{FF2B5EF4-FFF2-40B4-BE49-F238E27FC236}">
                <a16:creationId xmlns:a16="http://schemas.microsoft.com/office/drawing/2014/main" id="{2B901C4F-5B6C-436A-B82E-9ED033E59DA2}"/>
              </a:ext>
            </a:extLst>
          </p:cNvPr>
          <p:cNvPicPr>
            <a:picLocks noChangeAspect="1"/>
          </p:cNvPicPr>
          <p:nvPr/>
        </p:nvPicPr>
        <p:blipFill>
          <a:blip r:embed="rId2"/>
          <a:stretch>
            <a:fillRect/>
          </a:stretch>
        </p:blipFill>
        <p:spPr>
          <a:xfrm>
            <a:off x="1370789" y="2142587"/>
            <a:ext cx="4929397" cy="3436306"/>
          </a:xfrm>
          <a:prstGeom prst="rect">
            <a:avLst/>
          </a:prstGeom>
        </p:spPr>
      </p:pic>
    </p:spTree>
    <p:extLst>
      <p:ext uri="{BB962C8B-B14F-4D97-AF65-F5344CB8AC3E}">
        <p14:creationId xmlns:p14="http://schemas.microsoft.com/office/powerpoint/2010/main" val="1497895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AC02-1717-42D7-97D4-62BC85AAD78A}"/>
              </a:ext>
            </a:extLst>
          </p:cNvPr>
          <p:cNvSpPr>
            <a:spLocks noGrp="1"/>
          </p:cNvSpPr>
          <p:nvPr>
            <p:ph type="title"/>
          </p:nvPr>
        </p:nvSpPr>
        <p:spPr/>
        <p:txBody>
          <a:bodyPr/>
          <a:lstStyle/>
          <a:p>
            <a:pPr algn="ctr"/>
            <a:r>
              <a:rPr lang="en-IN" dirty="0"/>
              <a:t>Code Explanation</a:t>
            </a:r>
            <a:endParaRPr lang="en-GB" dirty="0"/>
          </a:p>
        </p:txBody>
      </p:sp>
    </p:spTree>
    <p:extLst>
      <p:ext uri="{BB962C8B-B14F-4D97-AF65-F5344CB8AC3E}">
        <p14:creationId xmlns:p14="http://schemas.microsoft.com/office/powerpoint/2010/main" val="1266101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C2C77-01C8-468A-96B0-4F36D918B43A}"/>
              </a:ext>
            </a:extLst>
          </p:cNvPr>
          <p:cNvSpPr>
            <a:spLocks noGrp="1"/>
          </p:cNvSpPr>
          <p:nvPr>
            <p:ph type="title"/>
          </p:nvPr>
        </p:nvSpPr>
        <p:spPr/>
        <p:txBody>
          <a:bodyPr/>
          <a:lstStyle/>
          <a:p>
            <a:r>
              <a:rPr lang="en-IN" dirty="0"/>
              <a:t>PWM Generation</a:t>
            </a:r>
            <a:endParaRPr lang="en-GB" dirty="0"/>
          </a:p>
        </p:txBody>
      </p:sp>
      <p:pic>
        <p:nvPicPr>
          <p:cNvPr id="5" name="Content Placeholder 4">
            <a:extLst>
              <a:ext uri="{FF2B5EF4-FFF2-40B4-BE49-F238E27FC236}">
                <a16:creationId xmlns:a16="http://schemas.microsoft.com/office/drawing/2014/main" id="{7D31E167-8E68-48AE-85E1-D7366839BC44}"/>
              </a:ext>
            </a:extLst>
          </p:cNvPr>
          <p:cNvPicPr>
            <a:picLocks noGrp="1" noChangeAspect="1"/>
          </p:cNvPicPr>
          <p:nvPr>
            <p:ph idx="1"/>
          </p:nvPr>
        </p:nvPicPr>
        <p:blipFill>
          <a:blip r:embed="rId2"/>
          <a:stretch>
            <a:fillRect/>
          </a:stretch>
        </p:blipFill>
        <p:spPr>
          <a:xfrm>
            <a:off x="5967413" y="777081"/>
            <a:ext cx="4029075" cy="4752975"/>
          </a:xfrm>
          <a:prstGeom prst="rect">
            <a:avLst/>
          </a:prstGeom>
        </p:spPr>
      </p:pic>
      <p:sp>
        <p:nvSpPr>
          <p:cNvPr id="4" name="Text Placeholder 3">
            <a:extLst>
              <a:ext uri="{FF2B5EF4-FFF2-40B4-BE49-F238E27FC236}">
                <a16:creationId xmlns:a16="http://schemas.microsoft.com/office/drawing/2014/main" id="{04AC0973-CBA7-4438-BF79-DDB91E19EE8D}"/>
              </a:ext>
            </a:extLst>
          </p:cNvPr>
          <p:cNvSpPr>
            <a:spLocks noGrp="1"/>
          </p:cNvSpPr>
          <p:nvPr>
            <p:ph type="body" sz="half" idx="2"/>
          </p:nvPr>
        </p:nvSpPr>
        <p:spPr>
          <a:xfrm>
            <a:off x="1073151" y="2414726"/>
            <a:ext cx="3547533" cy="3446323"/>
          </a:xfrm>
        </p:spPr>
        <p:txBody>
          <a:bodyPr>
            <a:normAutofit/>
          </a:bodyPr>
          <a:lstStyle/>
          <a:p>
            <a:r>
              <a:rPr lang="en-IN" sz="2000" dirty="0">
                <a:latin typeface="Calibri Light" panose="020F0302020204030204" pitchFamily="34" charset="0"/>
                <a:cs typeface="Calibri Light" panose="020F0302020204030204" pitchFamily="34" charset="0"/>
              </a:rPr>
              <a:t>Both SR04 detect the distances. Minimum of the two is chosen. If minimum is &gt;= 60, it will run at the highest speed. If it is &lt;=10, it will stop. Otherwise it is varied linearly according to PWM.</a:t>
            </a:r>
            <a:endParaRPr lang="en-GB"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97279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D3CE3-3F7E-4C72-B38A-6A9359998BBB}"/>
              </a:ext>
            </a:extLst>
          </p:cNvPr>
          <p:cNvSpPr>
            <a:spLocks noGrp="1"/>
          </p:cNvSpPr>
          <p:nvPr>
            <p:ph type="title"/>
          </p:nvPr>
        </p:nvSpPr>
        <p:spPr/>
        <p:txBody>
          <a:bodyPr/>
          <a:lstStyle/>
          <a:p>
            <a:r>
              <a:rPr lang="en-IN" dirty="0"/>
              <a:t>Detecting the distance</a:t>
            </a:r>
            <a:endParaRPr lang="en-GB" dirty="0"/>
          </a:p>
        </p:txBody>
      </p:sp>
      <p:pic>
        <p:nvPicPr>
          <p:cNvPr id="5" name="Content Placeholder 4">
            <a:extLst>
              <a:ext uri="{FF2B5EF4-FFF2-40B4-BE49-F238E27FC236}">
                <a16:creationId xmlns:a16="http://schemas.microsoft.com/office/drawing/2014/main" id="{53B74DDB-92C5-42F6-9817-CAFEE4C59E79}"/>
              </a:ext>
            </a:extLst>
          </p:cNvPr>
          <p:cNvPicPr>
            <a:picLocks noGrp="1" noChangeAspect="1"/>
          </p:cNvPicPr>
          <p:nvPr>
            <p:ph idx="1"/>
          </p:nvPr>
        </p:nvPicPr>
        <p:blipFill>
          <a:blip r:embed="rId2"/>
          <a:stretch>
            <a:fillRect/>
          </a:stretch>
        </p:blipFill>
        <p:spPr>
          <a:xfrm>
            <a:off x="1073151" y="2663301"/>
            <a:ext cx="9220961" cy="3748611"/>
          </a:xfrm>
          <a:prstGeom prst="rect">
            <a:avLst/>
          </a:prstGeom>
        </p:spPr>
      </p:pic>
    </p:spTree>
    <p:extLst>
      <p:ext uri="{BB962C8B-B14F-4D97-AF65-F5344CB8AC3E}">
        <p14:creationId xmlns:p14="http://schemas.microsoft.com/office/powerpoint/2010/main" val="2891734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4DBAB-355E-45E2-B353-4B6077C6E834}"/>
              </a:ext>
            </a:extLst>
          </p:cNvPr>
          <p:cNvSpPr>
            <a:spLocks noGrp="1"/>
          </p:cNvSpPr>
          <p:nvPr>
            <p:ph type="title"/>
          </p:nvPr>
        </p:nvSpPr>
        <p:spPr/>
        <p:txBody>
          <a:bodyPr/>
          <a:lstStyle/>
          <a:p>
            <a:r>
              <a:rPr lang="en-IN" dirty="0"/>
              <a:t>Posting data to OneM2M</a:t>
            </a:r>
            <a:endParaRPr lang="en-GB" dirty="0"/>
          </a:p>
        </p:txBody>
      </p:sp>
      <p:pic>
        <p:nvPicPr>
          <p:cNvPr id="5" name="Content Placeholder 4">
            <a:extLst>
              <a:ext uri="{FF2B5EF4-FFF2-40B4-BE49-F238E27FC236}">
                <a16:creationId xmlns:a16="http://schemas.microsoft.com/office/drawing/2014/main" id="{50E388E3-0DB2-46C1-A050-CC7100052159}"/>
              </a:ext>
            </a:extLst>
          </p:cNvPr>
          <p:cNvPicPr>
            <a:picLocks noGrp="1" noChangeAspect="1"/>
          </p:cNvPicPr>
          <p:nvPr>
            <p:ph idx="1"/>
          </p:nvPr>
        </p:nvPicPr>
        <p:blipFill>
          <a:blip r:embed="rId2"/>
          <a:stretch>
            <a:fillRect/>
          </a:stretch>
        </p:blipFill>
        <p:spPr>
          <a:xfrm>
            <a:off x="4970870" y="446088"/>
            <a:ext cx="6654008" cy="2829772"/>
          </a:xfrm>
          <a:prstGeom prst="rect">
            <a:avLst/>
          </a:prstGeom>
        </p:spPr>
      </p:pic>
      <p:pic>
        <p:nvPicPr>
          <p:cNvPr id="6" name="Picture 5">
            <a:extLst>
              <a:ext uri="{FF2B5EF4-FFF2-40B4-BE49-F238E27FC236}">
                <a16:creationId xmlns:a16="http://schemas.microsoft.com/office/drawing/2014/main" id="{175057C6-74EF-41F0-BE5D-0FE8286D8F09}"/>
              </a:ext>
            </a:extLst>
          </p:cNvPr>
          <p:cNvPicPr>
            <a:picLocks noChangeAspect="1"/>
          </p:cNvPicPr>
          <p:nvPr/>
        </p:nvPicPr>
        <p:blipFill>
          <a:blip r:embed="rId3"/>
          <a:stretch>
            <a:fillRect/>
          </a:stretch>
        </p:blipFill>
        <p:spPr>
          <a:xfrm>
            <a:off x="2716334" y="3755215"/>
            <a:ext cx="8908543" cy="2829772"/>
          </a:xfrm>
          <a:prstGeom prst="rect">
            <a:avLst/>
          </a:prstGeom>
        </p:spPr>
      </p:pic>
    </p:spTree>
    <p:extLst>
      <p:ext uri="{BB962C8B-B14F-4D97-AF65-F5344CB8AC3E}">
        <p14:creationId xmlns:p14="http://schemas.microsoft.com/office/powerpoint/2010/main" val="46495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9D780-7D74-42E0-BBF3-95DEED399B28}"/>
              </a:ext>
            </a:extLst>
          </p:cNvPr>
          <p:cNvSpPr>
            <a:spLocks noGrp="1"/>
          </p:cNvSpPr>
          <p:nvPr>
            <p:ph type="title"/>
          </p:nvPr>
        </p:nvSpPr>
        <p:spPr/>
        <p:txBody>
          <a:bodyPr/>
          <a:lstStyle/>
          <a:p>
            <a:r>
              <a:rPr lang="en-IN" dirty="0"/>
              <a:t>Posting to </a:t>
            </a:r>
            <a:r>
              <a:rPr lang="en-IN" dirty="0" err="1"/>
              <a:t>ThingSpeak</a:t>
            </a:r>
            <a:endParaRPr lang="en-GB" dirty="0"/>
          </a:p>
        </p:txBody>
      </p:sp>
      <p:pic>
        <p:nvPicPr>
          <p:cNvPr id="5" name="Picture 4">
            <a:extLst>
              <a:ext uri="{FF2B5EF4-FFF2-40B4-BE49-F238E27FC236}">
                <a16:creationId xmlns:a16="http://schemas.microsoft.com/office/drawing/2014/main" id="{11E1F479-86D0-4320-B01A-2DDA5332CFB4}"/>
              </a:ext>
            </a:extLst>
          </p:cNvPr>
          <p:cNvPicPr>
            <a:picLocks noChangeAspect="1"/>
          </p:cNvPicPr>
          <p:nvPr/>
        </p:nvPicPr>
        <p:blipFill>
          <a:blip r:embed="rId2"/>
          <a:stretch>
            <a:fillRect/>
          </a:stretch>
        </p:blipFill>
        <p:spPr>
          <a:xfrm>
            <a:off x="977602" y="2869240"/>
            <a:ext cx="9187329" cy="3542672"/>
          </a:xfrm>
          <a:prstGeom prst="rect">
            <a:avLst/>
          </a:prstGeom>
        </p:spPr>
      </p:pic>
    </p:spTree>
    <p:extLst>
      <p:ext uri="{BB962C8B-B14F-4D97-AF65-F5344CB8AC3E}">
        <p14:creationId xmlns:p14="http://schemas.microsoft.com/office/powerpoint/2010/main" val="1320996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AA3C5-5398-42B0-87DE-B6D217E47D4F}"/>
              </a:ext>
            </a:extLst>
          </p:cNvPr>
          <p:cNvSpPr>
            <a:spLocks noGrp="1"/>
          </p:cNvSpPr>
          <p:nvPr>
            <p:ph type="title"/>
          </p:nvPr>
        </p:nvSpPr>
        <p:spPr/>
        <p:txBody>
          <a:bodyPr/>
          <a:lstStyle/>
          <a:p>
            <a:pPr algn="ctr"/>
            <a:r>
              <a:rPr lang="en-IN" dirty="0"/>
              <a:t>Data Collected on Server</a:t>
            </a:r>
            <a:endParaRPr lang="en-GB" dirty="0"/>
          </a:p>
        </p:txBody>
      </p:sp>
    </p:spTree>
    <p:extLst>
      <p:ext uri="{BB962C8B-B14F-4D97-AF65-F5344CB8AC3E}">
        <p14:creationId xmlns:p14="http://schemas.microsoft.com/office/powerpoint/2010/main" val="1993849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6A4AFA-D06B-4C97-B61F-900F802C3BA5}"/>
              </a:ext>
            </a:extLst>
          </p:cNvPr>
          <p:cNvPicPr>
            <a:picLocks noChangeAspect="1"/>
          </p:cNvPicPr>
          <p:nvPr/>
        </p:nvPicPr>
        <p:blipFill>
          <a:blip r:embed="rId2"/>
          <a:stretch>
            <a:fillRect/>
          </a:stretch>
        </p:blipFill>
        <p:spPr>
          <a:xfrm>
            <a:off x="4239086" y="1489922"/>
            <a:ext cx="7620000" cy="4943475"/>
          </a:xfrm>
          <a:prstGeom prst="rect">
            <a:avLst/>
          </a:prstGeom>
        </p:spPr>
      </p:pic>
      <p:sp>
        <p:nvSpPr>
          <p:cNvPr id="3" name="Title 2">
            <a:extLst>
              <a:ext uri="{FF2B5EF4-FFF2-40B4-BE49-F238E27FC236}">
                <a16:creationId xmlns:a16="http://schemas.microsoft.com/office/drawing/2014/main" id="{53F90BBB-E7A1-4FD4-8E3F-A9B90BC12DF2}"/>
              </a:ext>
            </a:extLst>
          </p:cNvPr>
          <p:cNvSpPr>
            <a:spLocks noGrp="1"/>
          </p:cNvSpPr>
          <p:nvPr>
            <p:ph type="title"/>
          </p:nvPr>
        </p:nvSpPr>
        <p:spPr/>
        <p:txBody>
          <a:bodyPr/>
          <a:lstStyle/>
          <a:p>
            <a:r>
              <a:rPr lang="en-IN" dirty="0"/>
              <a:t>OneM2M</a:t>
            </a:r>
            <a:endParaRPr lang="en-GB" dirty="0"/>
          </a:p>
        </p:txBody>
      </p:sp>
    </p:spTree>
    <p:extLst>
      <p:ext uri="{BB962C8B-B14F-4D97-AF65-F5344CB8AC3E}">
        <p14:creationId xmlns:p14="http://schemas.microsoft.com/office/powerpoint/2010/main" val="3012211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2692-86F6-4677-B88D-00E5D63A396C}"/>
              </a:ext>
            </a:extLst>
          </p:cNvPr>
          <p:cNvSpPr>
            <a:spLocks noGrp="1"/>
          </p:cNvSpPr>
          <p:nvPr>
            <p:ph type="title"/>
          </p:nvPr>
        </p:nvSpPr>
        <p:spPr/>
        <p:txBody>
          <a:bodyPr/>
          <a:lstStyle/>
          <a:p>
            <a:r>
              <a:rPr lang="en-GB" dirty="0"/>
              <a:t>Brief Aim</a:t>
            </a:r>
          </a:p>
        </p:txBody>
      </p:sp>
      <p:sp>
        <p:nvSpPr>
          <p:cNvPr id="3" name="Content Placeholder 2">
            <a:extLst>
              <a:ext uri="{FF2B5EF4-FFF2-40B4-BE49-F238E27FC236}">
                <a16:creationId xmlns:a16="http://schemas.microsoft.com/office/drawing/2014/main" id="{B15BA419-7F1F-4650-B920-5FB3ADA7714E}"/>
              </a:ext>
            </a:extLst>
          </p:cNvPr>
          <p:cNvSpPr>
            <a:spLocks noGrp="1"/>
          </p:cNvSpPr>
          <p:nvPr>
            <p:ph idx="1"/>
          </p:nvPr>
        </p:nvSpPr>
        <p:spPr>
          <a:xfrm>
            <a:off x="810000" y="2515251"/>
            <a:ext cx="10554574" cy="3636511"/>
          </a:xfrm>
        </p:spPr>
        <p:txBody>
          <a:bodyPr vert="horz" lIns="91440" tIns="45720" rIns="91440" bIns="45720" rtlCol="0" anchor="t">
            <a:normAutofit fontScale="92500"/>
          </a:bodyPr>
          <a:lstStyle/>
          <a:p>
            <a:pPr>
              <a:buFont typeface="Wingdings" panose="05000000000000000000" pitchFamily="2" charset="2"/>
              <a:buChar char="Ø"/>
            </a:pPr>
            <a:r>
              <a:rPr lang="en-GB" sz="2400" dirty="0">
                <a:latin typeface="Calibri Light" panose="020F0302020204030204" pitchFamily="34" charset="0"/>
                <a:cs typeface="Calibri Light" panose="020F0302020204030204" pitchFamily="34" charset="0"/>
              </a:rPr>
              <a:t>The objective of this project is to control a motor by varying its speed and observe and record the changes in certain parameters such as speed, proximity etc.</a:t>
            </a:r>
          </a:p>
          <a:p>
            <a:pPr>
              <a:buFont typeface="Wingdings" panose="05000000000000000000" pitchFamily="2" charset="2"/>
              <a:buChar char="Ø"/>
            </a:pPr>
            <a:r>
              <a:rPr lang="en-GB" sz="2400" dirty="0">
                <a:latin typeface="Calibri Light" panose="020F0302020204030204" pitchFamily="34" charset="0"/>
                <a:cs typeface="Calibri Light" panose="020F0302020204030204" pitchFamily="34" charset="0"/>
              </a:rPr>
              <a:t>The speed of the motor will be controlled via Pulse Width Modulation. An </a:t>
            </a:r>
            <a:r>
              <a:rPr lang="en-GB" sz="2400" dirty="0" err="1">
                <a:latin typeface="Calibri Light" panose="020F0302020204030204" pitchFamily="34" charset="0"/>
                <a:cs typeface="Calibri Light" panose="020F0302020204030204" pitchFamily="34" charset="0"/>
              </a:rPr>
              <a:t>arduino</a:t>
            </a:r>
            <a:r>
              <a:rPr lang="en-GB" sz="2400" dirty="0">
                <a:latin typeface="Calibri Light" panose="020F0302020204030204" pitchFamily="34" charset="0"/>
                <a:cs typeface="Calibri Light" panose="020F0302020204030204" pitchFamily="34" charset="0"/>
              </a:rPr>
              <a:t> code is flashed onto the board that manipulates the speed of the motor.</a:t>
            </a:r>
          </a:p>
          <a:p>
            <a:pPr>
              <a:buFont typeface="Wingdings" panose="05000000000000000000" pitchFamily="2" charset="2"/>
              <a:buChar char="Ø"/>
            </a:pPr>
            <a:r>
              <a:rPr lang="en-GB" sz="2400" dirty="0">
                <a:latin typeface="Calibri Light" panose="020F0302020204030204" pitchFamily="34" charset="0"/>
                <a:cs typeface="Calibri Light" panose="020F0302020204030204" pitchFamily="34" charset="0"/>
              </a:rPr>
              <a:t>Additional sensors like, proximity sensors, optocouplers etc are attached to the motor which will detect a change in the respective parameters and record the same. </a:t>
            </a:r>
          </a:p>
          <a:p>
            <a:pPr>
              <a:buFont typeface="Wingdings" panose="05000000000000000000" pitchFamily="2" charset="2"/>
              <a:buChar char="Ø"/>
            </a:pPr>
            <a:r>
              <a:rPr lang="en-GB" sz="2400" dirty="0">
                <a:latin typeface="Calibri Light" panose="020F0302020204030204" pitchFamily="34" charset="0"/>
                <a:cs typeface="Calibri Light" panose="020F0302020204030204" pitchFamily="34" charset="0"/>
              </a:rPr>
              <a:t>The motor will be the central node interacting with the cloud using the OneM2M protocol as well as </a:t>
            </a:r>
            <a:r>
              <a:rPr lang="en-GB" sz="2400" dirty="0" err="1">
                <a:latin typeface="Calibri Light" panose="020F0302020204030204" pitchFamily="34" charset="0"/>
                <a:cs typeface="Calibri Light" panose="020F0302020204030204" pitchFamily="34" charset="0"/>
              </a:rPr>
              <a:t>ThingSpeak</a:t>
            </a:r>
            <a:r>
              <a:rPr lang="en-GB" sz="2400" dirty="0">
                <a:latin typeface="Calibri Light" panose="020F0302020204030204" pitchFamily="34" charset="0"/>
                <a:cs typeface="Calibri Light" panose="020F0302020204030204" pitchFamily="34" charset="0"/>
              </a:rPr>
              <a:t> thereby storing the readings and  data on the cloud server. </a:t>
            </a:r>
          </a:p>
        </p:txBody>
      </p:sp>
    </p:spTree>
    <p:extLst>
      <p:ext uri="{BB962C8B-B14F-4D97-AF65-F5344CB8AC3E}">
        <p14:creationId xmlns:p14="http://schemas.microsoft.com/office/powerpoint/2010/main" val="4107620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7EAB2D-109F-484B-985F-442271333233}"/>
              </a:ext>
            </a:extLst>
          </p:cNvPr>
          <p:cNvSpPr>
            <a:spLocks noGrp="1"/>
          </p:cNvSpPr>
          <p:nvPr>
            <p:ph type="title"/>
          </p:nvPr>
        </p:nvSpPr>
        <p:spPr>
          <a:xfrm>
            <a:off x="1073151" y="392822"/>
            <a:ext cx="3547533" cy="1618396"/>
          </a:xfrm>
        </p:spPr>
        <p:txBody>
          <a:bodyPr/>
          <a:lstStyle/>
          <a:p>
            <a:r>
              <a:rPr lang="en-IN" dirty="0" err="1"/>
              <a:t>ThingSpeak</a:t>
            </a:r>
            <a:endParaRPr lang="en-GB" dirty="0"/>
          </a:p>
        </p:txBody>
      </p:sp>
      <p:pic>
        <p:nvPicPr>
          <p:cNvPr id="5" name="Picture 4">
            <a:extLst>
              <a:ext uri="{FF2B5EF4-FFF2-40B4-BE49-F238E27FC236}">
                <a16:creationId xmlns:a16="http://schemas.microsoft.com/office/drawing/2014/main" id="{8D280F73-4353-4A1C-9CC9-B56413ACA94D}"/>
              </a:ext>
            </a:extLst>
          </p:cNvPr>
          <p:cNvPicPr>
            <a:picLocks noChangeAspect="1"/>
          </p:cNvPicPr>
          <p:nvPr/>
        </p:nvPicPr>
        <p:blipFill>
          <a:blip r:embed="rId2"/>
          <a:stretch>
            <a:fillRect/>
          </a:stretch>
        </p:blipFill>
        <p:spPr>
          <a:xfrm>
            <a:off x="6761823" y="178121"/>
            <a:ext cx="4752513" cy="3250879"/>
          </a:xfrm>
          <a:prstGeom prst="rect">
            <a:avLst/>
          </a:prstGeom>
        </p:spPr>
      </p:pic>
      <p:pic>
        <p:nvPicPr>
          <p:cNvPr id="6" name="Picture 5">
            <a:extLst>
              <a:ext uri="{FF2B5EF4-FFF2-40B4-BE49-F238E27FC236}">
                <a16:creationId xmlns:a16="http://schemas.microsoft.com/office/drawing/2014/main" id="{6C5894F4-BC26-4654-A001-BCBE5100E1B4}"/>
              </a:ext>
            </a:extLst>
          </p:cNvPr>
          <p:cNvPicPr>
            <a:picLocks noChangeAspect="1"/>
          </p:cNvPicPr>
          <p:nvPr/>
        </p:nvPicPr>
        <p:blipFill>
          <a:blip r:embed="rId3"/>
          <a:stretch>
            <a:fillRect/>
          </a:stretch>
        </p:blipFill>
        <p:spPr>
          <a:xfrm>
            <a:off x="6761823" y="3516860"/>
            <a:ext cx="4687862" cy="3250879"/>
          </a:xfrm>
          <a:prstGeom prst="rect">
            <a:avLst/>
          </a:prstGeom>
        </p:spPr>
      </p:pic>
      <p:pic>
        <p:nvPicPr>
          <p:cNvPr id="7" name="Picture 6">
            <a:extLst>
              <a:ext uri="{FF2B5EF4-FFF2-40B4-BE49-F238E27FC236}">
                <a16:creationId xmlns:a16="http://schemas.microsoft.com/office/drawing/2014/main" id="{8B760B12-9A98-40F0-8FBF-2DA177965C13}"/>
              </a:ext>
            </a:extLst>
          </p:cNvPr>
          <p:cNvPicPr>
            <a:picLocks noChangeAspect="1"/>
          </p:cNvPicPr>
          <p:nvPr/>
        </p:nvPicPr>
        <p:blipFill>
          <a:blip r:embed="rId4"/>
          <a:stretch>
            <a:fillRect/>
          </a:stretch>
        </p:blipFill>
        <p:spPr>
          <a:xfrm>
            <a:off x="796030" y="2984533"/>
            <a:ext cx="4764219" cy="3250879"/>
          </a:xfrm>
          <a:prstGeom prst="rect">
            <a:avLst/>
          </a:prstGeom>
        </p:spPr>
      </p:pic>
    </p:spTree>
    <p:extLst>
      <p:ext uri="{BB962C8B-B14F-4D97-AF65-F5344CB8AC3E}">
        <p14:creationId xmlns:p14="http://schemas.microsoft.com/office/powerpoint/2010/main" val="3683715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A68F98-7B35-4EB3-A19B-6E2C7BC4B721}"/>
              </a:ext>
            </a:extLst>
          </p:cNvPr>
          <p:cNvSpPr>
            <a:spLocks noGrp="1"/>
          </p:cNvSpPr>
          <p:nvPr>
            <p:ph type="title"/>
          </p:nvPr>
        </p:nvSpPr>
        <p:spPr/>
        <p:txBody>
          <a:bodyPr/>
          <a:lstStyle/>
          <a:p>
            <a:pPr algn="ctr"/>
            <a:r>
              <a:rPr lang="en-IN" dirty="0"/>
              <a:t>Model in Reality</a:t>
            </a:r>
            <a:endParaRPr lang="en-GB" dirty="0"/>
          </a:p>
        </p:txBody>
      </p:sp>
    </p:spTree>
    <p:extLst>
      <p:ext uri="{BB962C8B-B14F-4D97-AF65-F5344CB8AC3E}">
        <p14:creationId xmlns:p14="http://schemas.microsoft.com/office/powerpoint/2010/main" val="743926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WhatsApp Video 2019-11-07 at 11.56.32 AM">
            <a:hlinkClick r:id="" action="ppaction://media"/>
            <a:extLst>
              <a:ext uri="{FF2B5EF4-FFF2-40B4-BE49-F238E27FC236}">
                <a16:creationId xmlns:a16="http://schemas.microsoft.com/office/drawing/2014/main" id="{EDA22C44-B977-49F4-9665-2DC5FE49E83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48535" y="407790"/>
            <a:ext cx="3324118" cy="6042420"/>
          </a:xfrm>
          <a:prstGeom prst="rect">
            <a:avLst/>
          </a:prstGeom>
        </p:spPr>
      </p:pic>
      <p:pic>
        <p:nvPicPr>
          <p:cNvPr id="7" name="Picture 6">
            <a:extLst>
              <a:ext uri="{FF2B5EF4-FFF2-40B4-BE49-F238E27FC236}">
                <a16:creationId xmlns:a16="http://schemas.microsoft.com/office/drawing/2014/main" id="{5A18A178-6908-4532-A020-67421BC4097E}"/>
              </a:ext>
            </a:extLst>
          </p:cNvPr>
          <p:cNvPicPr>
            <a:picLocks noChangeAspect="1"/>
          </p:cNvPicPr>
          <p:nvPr/>
        </p:nvPicPr>
        <p:blipFill>
          <a:blip r:embed="rId5"/>
          <a:stretch>
            <a:fillRect/>
          </a:stretch>
        </p:blipFill>
        <p:spPr>
          <a:xfrm>
            <a:off x="226950" y="1035975"/>
            <a:ext cx="3657601" cy="4876801"/>
          </a:xfrm>
          <a:prstGeom prst="rect">
            <a:avLst/>
          </a:prstGeom>
        </p:spPr>
      </p:pic>
      <p:pic>
        <p:nvPicPr>
          <p:cNvPr id="9" name="Picture 8">
            <a:extLst>
              <a:ext uri="{FF2B5EF4-FFF2-40B4-BE49-F238E27FC236}">
                <a16:creationId xmlns:a16="http://schemas.microsoft.com/office/drawing/2014/main" id="{9DD0291C-C9DE-428A-AD29-A3CD13073541}"/>
              </a:ext>
            </a:extLst>
          </p:cNvPr>
          <p:cNvPicPr>
            <a:picLocks noChangeAspect="1"/>
          </p:cNvPicPr>
          <p:nvPr/>
        </p:nvPicPr>
        <p:blipFill>
          <a:blip r:embed="rId6"/>
          <a:stretch>
            <a:fillRect/>
          </a:stretch>
        </p:blipFill>
        <p:spPr>
          <a:xfrm>
            <a:off x="8035928" y="1035975"/>
            <a:ext cx="3900441" cy="5200587"/>
          </a:xfrm>
          <a:prstGeom prst="rect">
            <a:avLst/>
          </a:prstGeom>
        </p:spPr>
      </p:pic>
    </p:spTree>
    <p:extLst>
      <p:ext uri="{BB962C8B-B14F-4D97-AF65-F5344CB8AC3E}">
        <p14:creationId xmlns:p14="http://schemas.microsoft.com/office/powerpoint/2010/main" val="306668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3AF62-1BCC-47CC-BBBC-FDB2266EBAFB}"/>
              </a:ext>
            </a:extLst>
          </p:cNvPr>
          <p:cNvSpPr>
            <a:spLocks noGrp="1"/>
          </p:cNvSpPr>
          <p:nvPr>
            <p:ph type="title"/>
          </p:nvPr>
        </p:nvSpPr>
        <p:spPr>
          <a:xfrm>
            <a:off x="1670439" y="473276"/>
            <a:ext cx="5893840" cy="2645912"/>
          </a:xfrm>
        </p:spPr>
        <p:txBody>
          <a:bodyPr/>
          <a:lstStyle/>
          <a:p>
            <a:r>
              <a:rPr lang="en-GB" dirty="0"/>
              <a:t>HARDWARE AND APPARATUS </a:t>
            </a:r>
          </a:p>
        </p:txBody>
      </p:sp>
      <p:sp>
        <p:nvSpPr>
          <p:cNvPr id="5" name="Text Placeholder 4">
            <a:extLst>
              <a:ext uri="{FF2B5EF4-FFF2-40B4-BE49-F238E27FC236}">
                <a16:creationId xmlns:a16="http://schemas.microsoft.com/office/drawing/2014/main" id="{E6BB038D-9289-49E7-AF23-7A8D148B1ABF}"/>
              </a:ext>
            </a:extLst>
          </p:cNvPr>
          <p:cNvSpPr>
            <a:spLocks noGrp="1"/>
          </p:cNvSpPr>
          <p:nvPr>
            <p:ph type="body" idx="1"/>
          </p:nvPr>
        </p:nvSpPr>
        <p:spPr>
          <a:xfrm>
            <a:off x="7574642" y="1081456"/>
            <a:ext cx="3810001" cy="5070769"/>
          </a:xfrm>
        </p:spPr>
        <p:txBody>
          <a:bodyPr>
            <a:normAutofit fontScale="77500" lnSpcReduction="20000"/>
          </a:bodyPr>
          <a:lstStyle/>
          <a:p>
            <a:r>
              <a:rPr lang="en-GB" sz="2000" dirty="0"/>
              <a:t>THE HARDWARE REQUIRED INCLUDES: </a:t>
            </a:r>
            <a:endParaRPr lang="en-US" sz="2000" dirty="0"/>
          </a:p>
          <a:p>
            <a:endParaRPr lang="en-GB" sz="2300" dirty="0"/>
          </a:p>
          <a:p>
            <a:pPr marL="457200" indent="-457200">
              <a:lnSpc>
                <a:spcPct val="150000"/>
              </a:lnSpc>
              <a:buAutoNum type="arabicPeriod"/>
            </a:pPr>
            <a:r>
              <a:rPr lang="en-GB" sz="2300" dirty="0">
                <a:ea typeface="+mn-lt"/>
                <a:cs typeface="+mn-lt"/>
              </a:rPr>
              <a:t>ESP32 Board</a:t>
            </a:r>
          </a:p>
          <a:p>
            <a:pPr marL="457200" indent="-457200">
              <a:lnSpc>
                <a:spcPct val="150000"/>
              </a:lnSpc>
              <a:buAutoNum type="arabicPeriod"/>
            </a:pPr>
            <a:r>
              <a:rPr lang="en-GB" sz="2300" dirty="0">
                <a:ea typeface="+mn-lt"/>
                <a:cs typeface="+mn-lt"/>
              </a:rPr>
              <a:t>150 RPM Motor</a:t>
            </a:r>
            <a:endParaRPr lang="en-GB" sz="2300" dirty="0"/>
          </a:p>
          <a:p>
            <a:pPr marL="457200" indent="-457200">
              <a:lnSpc>
                <a:spcPct val="150000"/>
              </a:lnSpc>
              <a:buAutoNum type="arabicPeriod"/>
            </a:pPr>
            <a:r>
              <a:rPr lang="en-GB" sz="2300" dirty="0">
                <a:ea typeface="+mn-lt"/>
                <a:cs typeface="+mn-lt"/>
              </a:rPr>
              <a:t>L293 Chip – Motor driving chip</a:t>
            </a:r>
            <a:endParaRPr lang="en-GB" sz="2300" dirty="0"/>
          </a:p>
          <a:p>
            <a:pPr marL="457200" indent="-457200">
              <a:lnSpc>
                <a:spcPct val="150000"/>
              </a:lnSpc>
              <a:buAutoNum type="arabicPeriod"/>
            </a:pPr>
            <a:r>
              <a:rPr lang="en-GB" sz="2300" dirty="0">
                <a:ea typeface="+mn-lt"/>
                <a:cs typeface="+mn-lt"/>
              </a:rPr>
              <a:t>Infrared beam sensor - Motor speed sensor.</a:t>
            </a:r>
          </a:p>
          <a:p>
            <a:pPr marL="457200" indent="-457200">
              <a:lnSpc>
                <a:spcPct val="150000"/>
              </a:lnSpc>
              <a:buAutoNum type="arabicPeriod"/>
            </a:pPr>
            <a:r>
              <a:rPr lang="en-GB" sz="2300" dirty="0">
                <a:ea typeface="+mn-lt"/>
                <a:cs typeface="+mn-lt"/>
              </a:rPr>
              <a:t>SR04 Range finder (Ultrasonic-Distance-Measuring)</a:t>
            </a:r>
            <a:endParaRPr lang="en-GB" sz="2300" dirty="0"/>
          </a:p>
          <a:p>
            <a:pPr marL="457200" indent="-457200">
              <a:lnSpc>
                <a:spcPct val="150000"/>
              </a:lnSpc>
              <a:buAutoNum type="arabicPeriod"/>
            </a:pPr>
            <a:r>
              <a:rPr lang="en-GB" sz="2300" dirty="0">
                <a:ea typeface="+mn-lt"/>
                <a:cs typeface="+mn-lt"/>
              </a:rPr>
              <a:t>Printed Circuit Board1</a:t>
            </a:r>
          </a:p>
          <a:p>
            <a:pPr marL="457200" indent="-457200">
              <a:lnSpc>
                <a:spcPct val="150000"/>
              </a:lnSpc>
              <a:buAutoNum type="arabicPeriod"/>
            </a:pPr>
            <a:r>
              <a:rPr lang="en-GB" sz="2300" dirty="0">
                <a:ea typeface="+mn-lt"/>
                <a:cs typeface="+mn-lt"/>
              </a:rPr>
              <a:t>Power Supply</a:t>
            </a:r>
            <a:endParaRPr lang="en-GB" sz="2300" dirty="0"/>
          </a:p>
          <a:p>
            <a:endParaRPr lang="en-GB" dirty="0"/>
          </a:p>
        </p:txBody>
      </p:sp>
    </p:spTree>
    <p:extLst>
      <p:ext uri="{BB962C8B-B14F-4D97-AF65-F5344CB8AC3E}">
        <p14:creationId xmlns:p14="http://schemas.microsoft.com/office/powerpoint/2010/main" val="1300653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72241A-E26D-455C-8846-160B66C1A8A4}"/>
              </a:ext>
            </a:extLst>
          </p:cNvPr>
          <p:cNvPicPr>
            <a:picLocks noChangeAspect="1"/>
          </p:cNvPicPr>
          <p:nvPr/>
        </p:nvPicPr>
        <p:blipFill>
          <a:blip r:embed="rId2"/>
          <a:stretch>
            <a:fillRect/>
          </a:stretch>
        </p:blipFill>
        <p:spPr>
          <a:xfrm>
            <a:off x="570591" y="520279"/>
            <a:ext cx="2950237" cy="2040650"/>
          </a:xfrm>
          <a:prstGeom prst="rect">
            <a:avLst/>
          </a:prstGeom>
          <a:ln>
            <a:solidFill>
              <a:schemeClr val="tx1"/>
            </a:solidFill>
          </a:ln>
        </p:spPr>
      </p:pic>
      <p:pic>
        <p:nvPicPr>
          <p:cNvPr id="8" name="Picture 7">
            <a:extLst>
              <a:ext uri="{FF2B5EF4-FFF2-40B4-BE49-F238E27FC236}">
                <a16:creationId xmlns:a16="http://schemas.microsoft.com/office/drawing/2014/main" id="{F6BA2FD4-81EF-4F49-A124-B5DC66FFA1C7}"/>
              </a:ext>
            </a:extLst>
          </p:cNvPr>
          <p:cNvPicPr>
            <a:picLocks noChangeAspect="1"/>
          </p:cNvPicPr>
          <p:nvPr/>
        </p:nvPicPr>
        <p:blipFill>
          <a:blip r:embed="rId3"/>
          <a:stretch>
            <a:fillRect/>
          </a:stretch>
        </p:blipFill>
        <p:spPr>
          <a:xfrm>
            <a:off x="4873979" y="372029"/>
            <a:ext cx="2188900" cy="2188900"/>
          </a:xfrm>
          <a:prstGeom prst="rect">
            <a:avLst/>
          </a:prstGeom>
          <a:solidFill>
            <a:schemeClr val="accent2"/>
          </a:solidFill>
          <a:ln>
            <a:solidFill>
              <a:schemeClr val="tx1"/>
            </a:solidFill>
          </a:ln>
        </p:spPr>
      </p:pic>
      <p:pic>
        <p:nvPicPr>
          <p:cNvPr id="11" name="Picture 10">
            <a:extLst>
              <a:ext uri="{FF2B5EF4-FFF2-40B4-BE49-F238E27FC236}">
                <a16:creationId xmlns:a16="http://schemas.microsoft.com/office/drawing/2014/main" id="{91FCE65F-64CA-40AE-AD31-14F7C9FFBED4}"/>
              </a:ext>
            </a:extLst>
          </p:cNvPr>
          <p:cNvPicPr>
            <a:picLocks noChangeAspect="1"/>
          </p:cNvPicPr>
          <p:nvPr/>
        </p:nvPicPr>
        <p:blipFill>
          <a:blip r:embed="rId4"/>
          <a:stretch>
            <a:fillRect/>
          </a:stretch>
        </p:blipFill>
        <p:spPr>
          <a:xfrm>
            <a:off x="8675331" y="3547917"/>
            <a:ext cx="2359611" cy="2359611"/>
          </a:xfrm>
          <a:prstGeom prst="rect">
            <a:avLst/>
          </a:prstGeom>
          <a:ln>
            <a:solidFill>
              <a:schemeClr val="tx1"/>
            </a:solidFill>
          </a:ln>
        </p:spPr>
      </p:pic>
      <p:sp>
        <p:nvSpPr>
          <p:cNvPr id="12" name="TextBox 11">
            <a:extLst>
              <a:ext uri="{FF2B5EF4-FFF2-40B4-BE49-F238E27FC236}">
                <a16:creationId xmlns:a16="http://schemas.microsoft.com/office/drawing/2014/main" id="{0A71BFE9-00EE-4BFD-99FC-68A6A841769A}"/>
              </a:ext>
            </a:extLst>
          </p:cNvPr>
          <p:cNvSpPr txBox="1"/>
          <p:nvPr/>
        </p:nvSpPr>
        <p:spPr>
          <a:xfrm>
            <a:off x="1051013" y="2685584"/>
            <a:ext cx="1989391" cy="369332"/>
          </a:xfrm>
          <a:prstGeom prst="rect">
            <a:avLst/>
          </a:prstGeom>
          <a:noFill/>
        </p:spPr>
        <p:txBody>
          <a:bodyPr wrap="none" rtlCol="0">
            <a:spAutoFit/>
          </a:bodyPr>
          <a:lstStyle/>
          <a:p>
            <a:r>
              <a:rPr lang="en-GB" dirty="0"/>
              <a:t>150 RPM MOTOR</a:t>
            </a:r>
          </a:p>
        </p:txBody>
      </p:sp>
      <p:sp>
        <p:nvSpPr>
          <p:cNvPr id="13" name="TextBox 12">
            <a:extLst>
              <a:ext uri="{FF2B5EF4-FFF2-40B4-BE49-F238E27FC236}">
                <a16:creationId xmlns:a16="http://schemas.microsoft.com/office/drawing/2014/main" id="{3DB8D7CC-ADB5-496B-ACC8-427F244107B7}"/>
              </a:ext>
            </a:extLst>
          </p:cNvPr>
          <p:cNvSpPr txBox="1"/>
          <p:nvPr/>
        </p:nvSpPr>
        <p:spPr>
          <a:xfrm>
            <a:off x="4466287" y="2661126"/>
            <a:ext cx="3004284" cy="646331"/>
          </a:xfrm>
          <a:prstGeom prst="rect">
            <a:avLst/>
          </a:prstGeom>
          <a:noFill/>
        </p:spPr>
        <p:txBody>
          <a:bodyPr wrap="none" rtlCol="0">
            <a:spAutoFit/>
          </a:bodyPr>
          <a:lstStyle/>
          <a:p>
            <a:pPr algn="ctr"/>
            <a:r>
              <a:rPr lang="en-GB" dirty="0"/>
              <a:t>L239 MOTOR CONROLLER</a:t>
            </a:r>
          </a:p>
          <a:p>
            <a:pPr algn="ctr"/>
            <a:r>
              <a:rPr lang="en-GB" dirty="0"/>
              <a:t>BOARD (CHIP)</a:t>
            </a:r>
          </a:p>
        </p:txBody>
      </p:sp>
      <p:sp>
        <p:nvSpPr>
          <p:cNvPr id="17" name="TextBox 16">
            <a:extLst>
              <a:ext uri="{FF2B5EF4-FFF2-40B4-BE49-F238E27FC236}">
                <a16:creationId xmlns:a16="http://schemas.microsoft.com/office/drawing/2014/main" id="{515D754A-84B2-44AF-9398-C4C6901ED317}"/>
              </a:ext>
            </a:extLst>
          </p:cNvPr>
          <p:cNvSpPr txBox="1"/>
          <p:nvPr/>
        </p:nvSpPr>
        <p:spPr>
          <a:xfrm>
            <a:off x="4555830" y="6023281"/>
            <a:ext cx="2825197" cy="646331"/>
          </a:xfrm>
          <a:prstGeom prst="rect">
            <a:avLst/>
          </a:prstGeom>
          <a:noFill/>
        </p:spPr>
        <p:txBody>
          <a:bodyPr wrap="none" rtlCol="0">
            <a:spAutoFit/>
          </a:bodyPr>
          <a:lstStyle/>
          <a:p>
            <a:pPr algn="ctr"/>
            <a:r>
              <a:rPr lang="en-GB" dirty="0"/>
              <a:t>OPTICAL MOTOR SPEED</a:t>
            </a:r>
          </a:p>
          <a:p>
            <a:pPr algn="ctr"/>
            <a:r>
              <a:rPr lang="en-GB" dirty="0"/>
              <a:t>SENSOR</a:t>
            </a:r>
          </a:p>
        </p:txBody>
      </p:sp>
      <p:sp>
        <p:nvSpPr>
          <p:cNvPr id="19" name="TextBox 18">
            <a:extLst>
              <a:ext uri="{FF2B5EF4-FFF2-40B4-BE49-F238E27FC236}">
                <a16:creationId xmlns:a16="http://schemas.microsoft.com/office/drawing/2014/main" id="{DEF3B2F6-1FCE-4C33-8154-FDA62D02FEFF}"/>
              </a:ext>
            </a:extLst>
          </p:cNvPr>
          <p:cNvSpPr txBox="1"/>
          <p:nvPr/>
        </p:nvSpPr>
        <p:spPr>
          <a:xfrm>
            <a:off x="8788894" y="6072327"/>
            <a:ext cx="2425664" cy="369332"/>
          </a:xfrm>
          <a:prstGeom prst="rect">
            <a:avLst/>
          </a:prstGeom>
          <a:noFill/>
        </p:spPr>
        <p:txBody>
          <a:bodyPr wrap="none" rtlCol="0">
            <a:spAutoFit/>
          </a:bodyPr>
          <a:lstStyle/>
          <a:p>
            <a:r>
              <a:rPr lang="en-GB" dirty="0"/>
              <a:t>SR04 RANGE FINDER</a:t>
            </a:r>
          </a:p>
        </p:txBody>
      </p:sp>
      <p:pic>
        <p:nvPicPr>
          <p:cNvPr id="1030" name="Picture 6">
            <a:extLst>
              <a:ext uri="{FF2B5EF4-FFF2-40B4-BE49-F238E27FC236}">
                <a16:creationId xmlns:a16="http://schemas.microsoft.com/office/drawing/2014/main" id="{A9ACC858-065F-4921-9D44-9C5CE3944C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3268" y="3547917"/>
            <a:ext cx="2359611" cy="2359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939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EDB7-3A37-44FE-A875-5DF2EBFDC57B}"/>
              </a:ext>
            </a:extLst>
          </p:cNvPr>
          <p:cNvSpPr>
            <a:spLocks noGrp="1"/>
          </p:cNvSpPr>
          <p:nvPr>
            <p:ph type="title"/>
          </p:nvPr>
        </p:nvSpPr>
        <p:spPr/>
        <p:txBody>
          <a:bodyPr/>
          <a:lstStyle/>
          <a:p>
            <a:pPr algn="ctr"/>
            <a:r>
              <a:rPr lang="en-IN" dirty="0"/>
              <a:t>Sensors Explanation</a:t>
            </a:r>
            <a:endParaRPr lang="en-GB" dirty="0"/>
          </a:p>
        </p:txBody>
      </p:sp>
    </p:spTree>
    <p:extLst>
      <p:ext uri="{BB962C8B-B14F-4D97-AF65-F5344CB8AC3E}">
        <p14:creationId xmlns:p14="http://schemas.microsoft.com/office/powerpoint/2010/main" val="120545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2AADC-F21B-440E-B614-C38834C2A23F}"/>
              </a:ext>
            </a:extLst>
          </p:cNvPr>
          <p:cNvSpPr>
            <a:spLocks noGrp="1"/>
          </p:cNvSpPr>
          <p:nvPr>
            <p:ph type="title"/>
          </p:nvPr>
        </p:nvSpPr>
        <p:spPr>
          <a:xfrm>
            <a:off x="998826" y="520143"/>
            <a:ext cx="10058400" cy="616199"/>
          </a:xfrm>
        </p:spPr>
        <p:txBody>
          <a:bodyPr>
            <a:normAutofit fontScale="90000"/>
          </a:bodyPr>
          <a:lstStyle/>
          <a:p>
            <a:pPr>
              <a:lnSpc>
                <a:spcPct val="150000"/>
              </a:lnSpc>
            </a:pPr>
            <a:r>
              <a:rPr lang="en-GB" dirty="0"/>
              <a:t>L293D motor controller chip :</a:t>
            </a:r>
          </a:p>
        </p:txBody>
      </p:sp>
      <p:sp>
        <p:nvSpPr>
          <p:cNvPr id="3" name="Content Placeholder 2">
            <a:extLst>
              <a:ext uri="{FF2B5EF4-FFF2-40B4-BE49-F238E27FC236}">
                <a16:creationId xmlns:a16="http://schemas.microsoft.com/office/drawing/2014/main" id="{6E2F43F3-DF49-4A0F-9460-B125BB8F28AF}"/>
              </a:ext>
            </a:extLst>
          </p:cNvPr>
          <p:cNvSpPr>
            <a:spLocks noGrp="1"/>
          </p:cNvSpPr>
          <p:nvPr>
            <p:ph idx="1"/>
          </p:nvPr>
        </p:nvSpPr>
        <p:spPr>
          <a:xfrm>
            <a:off x="998826" y="2485748"/>
            <a:ext cx="10058400" cy="4243526"/>
          </a:xfrm>
        </p:spPr>
        <p:txBody>
          <a:bodyPr>
            <a:noAutofit/>
          </a:bodyPr>
          <a:lstStyle/>
          <a:p>
            <a:pPr>
              <a:lnSpc>
                <a:spcPct val="150000"/>
              </a:lnSpc>
              <a:buFont typeface="Wingdings" panose="05000000000000000000" pitchFamily="2" charset="2"/>
              <a:buChar char="Ø"/>
            </a:pPr>
            <a:r>
              <a:rPr lang="en-GB" sz="2000" dirty="0">
                <a:latin typeface="Calibri Light" panose="020F0302020204030204" pitchFamily="34" charset="0"/>
                <a:cs typeface="Calibri Light" panose="020F0302020204030204" pitchFamily="34" charset="0"/>
              </a:rPr>
              <a:t>L293D is a typical Motor driver or Motor Driver IC which allows DC motor to drive on either direction. L293D is a 16-pin IC which can control a set of two DC motors simultaneously in any direction. It means that you can control two DC motor with a single L293D IC. The L293D can drive small and quiet big motors as well. It works on the concept of H-bridge. H-bridge is a circuit which allows the voltage to be flown in either direction. Voltage needs to change its direction for being able to rotate the motor in clockwise or anticlockwise direction, Hence H-bridge IC are ideal for driving a DC motor.</a:t>
            </a:r>
          </a:p>
          <a:p>
            <a:pPr>
              <a:lnSpc>
                <a:spcPct val="150000"/>
              </a:lnSpc>
              <a:buFont typeface="Wingdings" panose="05000000000000000000" pitchFamily="2" charset="2"/>
              <a:buChar char="Ø"/>
            </a:pPr>
            <a:endParaRPr lang="en-GB" sz="2000" b="1"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199513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5539CA-6CC8-4B88-A2C7-4638B790A0B2}"/>
              </a:ext>
            </a:extLst>
          </p:cNvPr>
          <p:cNvSpPr>
            <a:spLocks noGrp="1"/>
          </p:cNvSpPr>
          <p:nvPr>
            <p:ph idx="1"/>
          </p:nvPr>
        </p:nvSpPr>
        <p:spPr>
          <a:xfrm>
            <a:off x="1066800" y="2308195"/>
            <a:ext cx="10058400" cy="4290133"/>
          </a:xfrm>
        </p:spPr>
        <p:txBody>
          <a:bodyPr>
            <a:normAutofit/>
          </a:bodyPr>
          <a:lstStyle/>
          <a:p>
            <a:pPr>
              <a:lnSpc>
                <a:spcPct val="150000"/>
              </a:lnSpc>
              <a:buFont typeface="Wingdings" panose="05000000000000000000" pitchFamily="2" charset="2"/>
              <a:buChar char="Ø"/>
            </a:pPr>
            <a:r>
              <a:rPr lang="en-GB" sz="2000" dirty="0">
                <a:latin typeface="Calibri Light" panose="020F0302020204030204" pitchFamily="34" charset="0"/>
                <a:cs typeface="Calibri Light" panose="020F0302020204030204" pitchFamily="34" charset="0"/>
              </a:rPr>
              <a:t>A motor encoder is a rotary encoder mounted to an electric motor that provides closed loop feedback signals by tracking the speed and/or position of a motor shaft. The Photoelectric Speed Sensor Encoder Coded Disc code wheel is a Slotted </a:t>
            </a:r>
            <a:r>
              <a:rPr lang="en-GB" sz="2000" dirty="0" err="1">
                <a:latin typeface="Calibri Light" panose="020F0302020204030204" pitchFamily="34" charset="0"/>
                <a:cs typeface="Calibri Light" panose="020F0302020204030204" pitchFamily="34" charset="0"/>
              </a:rPr>
              <a:t>Opto</a:t>
            </a:r>
            <a:r>
              <a:rPr lang="en-GB" sz="2000" dirty="0">
                <a:latin typeface="Calibri Light" panose="020F0302020204030204" pitchFamily="34" charset="0"/>
                <a:cs typeface="Calibri Light" panose="020F0302020204030204" pitchFamily="34" charset="0"/>
              </a:rPr>
              <a:t> isolator module, with an IR transmitter &amp; a photodiode mounted on it. Performs Non-Contact Object Sensing. This is normally used as positional sensor switch (limit switch) or as Position Encoder sensors used to find the position of the wheel. The module consists of IR LED and Photodiode mounted facing each other enclosed in the plastic body.</a:t>
            </a:r>
          </a:p>
        </p:txBody>
      </p:sp>
      <p:sp>
        <p:nvSpPr>
          <p:cNvPr id="4" name="Title 1">
            <a:extLst>
              <a:ext uri="{FF2B5EF4-FFF2-40B4-BE49-F238E27FC236}">
                <a16:creationId xmlns:a16="http://schemas.microsoft.com/office/drawing/2014/main" id="{B565F760-B495-4C1B-8DEC-64D61C41ADE7}"/>
              </a:ext>
            </a:extLst>
          </p:cNvPr>
          <p:cNvSpPr>
            <a:spLocks noGrp="1"/>
          </p:cNvSpPr>
          <p:nvPr>
            <p:ph type="title"/>
          </p:nvPr>
        </p:nvSpPr>
        <p:spPr>
          <a:xfrm>
            <a:off x="998826" y="520143"/>
            <a:ext cx="10058400" cy="616199"/>
          </a:xfrm>
        </p:spPr>
        <p:txBody>
          <a:bodyPr>
            <a:normAutofit fontScale="90000"/>
          </a:bodyPr>
          <a:lstStyle/>
          <a:p>
            <a:pPr>
              <a:lnSpc>
                <a:spcPct val="150000"/>
              </a:lnSpc>
            </a:pPr>
            <a:r>
              <a:rPr lang="en-GB" dirty="0"/>
              <a:t>Infrared beam sensor :</a:t>
            </a:r>
            <a:r>
              <a:rPr lang="en-GB" sz="32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245918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5539CA-6CC8-4B88-A2C7-4638B790A0B2}"/>
              </a:ext>
            </a:extLst>
          </p:cNvPr>
          <p:cNvSpPr>
            <a:spLocks noGrp="1"/>
          </p:cNvSpPr>
          <p:nvPr>
            <p:ph idx="1"/>
          </p:nvPr>
        </p:nvSpPr>
        <p:spPr>
          <a:xfrm>
            <a:off x="1066800" y="2299317"/>
            <a:ext cx="10058400" cy="4290133"/>
          </a:xfrm>
        </p:spPr>
        <p:txBody>
          <a:bodyPr>
            <a:normAutofit/>
          </a:bodyPr>
          <a:lstStyle/>
          <a:p>
            <a:pPr>
              <a:lnSpc>
                <a:spcPct val="150000"/>
              </a:lnSpc>
              <a:buFont typeface="Wingdings" panose="05000000000000000000" pitchFamily="2" charset="2"/>
              <a:buChar char="Ø"/>
            </a:pPr>
            <a:r>
              <a:rPr lang="en-GB" sz="2000" dirty="0">
                <a:latin typeface="Calibri Light" panose="020F0302020204030204" pitchFamily="34" charset="0"/>
                <a:cs typeface="Calibri Light" panose="020F0302020204030204" pitchFamily="34" charset="0"/>
              </a:rPr>
              <a:t>This HC-SR04-Ultrasonic Range Finder is a very popular sensor which is found in many applications where it requires to measure distance and detect the objects. The module has two eyes like projects in the front which forms the Ultrasonic transmitter and Receiver.  The HC-SR04 ultrasonic sensor uses sonar to determine the distance to an object. It has very handy and compact construction. It offers excellent range accuracy and stable readings in an easy-to-use package. Its operation is not affected by sunlight or black material. </a:t>
            </a:r>
          </a:p>
        </p:txBody>
      </p:sp>
      <p:sp>
        <p:nvSpPr>
          <p:cNvPr id="4" name="Title 1">
            <a:extLst>
              <a:ext uri="{FF2B5EF4-FFF2-40B4-BE49-F238E27FC236}">
                <a16:creationId xmlns:a16="http://schemas.microsoft.com/office/drawing/2014/main" id="{B565F760-B495-4C1B-8DEC-64D61C41ADE7}"/>
              </a:ext>
            </a:extLst>
          </p:cNvPr>
          <p:cNvSpPr>
            <a:spLocks noGrp="1"/>
          </p:cNvSpPr>
          <p:nvPr>
            <p:ph type="title"/>
          </p:nvPr>
        </p:nvSpPr>
        <p:spPr>
          <a:xfrm>
            <a:off x="998826" y="520143"/>
            <a:ext cx="10058400" cy="616199"/>
          </a:xfrm>
        </p:spPr>
        <p:txBody>
          <a:bodyPr>
            <a:normAutofit fontScale="90000"/>
          </a:bodyPr>
          <a:lstStyle/>
          <a:p>
            <a:pPr>
              <a:lnSpc>
                <a:spcPct val="150000"/>
              </a:lnSpc>
            </a:pPr>
            <a:br>
              <a:rPr lang="en-GB" sz="3200" dirty="0">
                <a:latin typeface="Times New Roman" panose="02020603050405020304" pitchFamily="18" charset="0"/>
                <a:cs typeface="Times New Roman" panose="02020603050405020304" pitchFamily="18" charset="0"/>
              </a:rPr>
            </a:br>
            <a:r>
              <a:rPr lang="en-GB" dirty="0">
                <a:cs typeface="Times New Roman" panose="02020603050405020304" pitchFamily="18" charset="0"/>
              </a:rPr>
              <a:t>SR04 range finder (proximity sensor) : </a:t>
            </a:r>
          </a:p>
        </p:txBody>
      </p:sp>
    </p:spTree>
    <p:extLst>
      <p:ext uri="{BB962C8B-B14F-4D97-AF65-F5344CB8AC3E}">
        <p14:creationId xmlns:p14="http://schemas.microsoft.com/office/powerpoint/2010/main" val="2995811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E99-5391-4097-83D7-EB8DC9E01B94}"/>
              </a:ext>
            </a:extLst>
          </p:cNvPr>
          <p:cNvSpPr>
            <a:spLocks noGrp="1"/>
          </p:cNvSpPr>
          <p:nvPr>
            <p:ph type="title"/>
          </p:nvPr>
        </p:nvSpPr>
        <p:spPr/>
        <p:txBody>
          <a:bodyPr/>
          <a:lstStyle/>
          <a:p>
            <a:r>
              <a:rPr lang="en-GB" dirty="0"/>
              <a:t>About the board (esp32)</a:t>
            </a:r>
          </a:p>
        </p:txBody>
      </p:sp>
      <p:sp>
        <p:nvSpPr>
          <p:cNvPr id="3" name="Content Placeholder 2">
            <a:extLst>
              <a:ext uri="{FF2B5EF4-FFF2-40B4-BE49-F238E27FC236}">
                <a16:creationId xmlns:a16="http://schemas.microsoft.com/office/drawing/2014/main" id="{CD032655-32E3-477F-994D-608D107C9C94}"/>
              </a:ext>
            </a:extLst>
          </p:cNvPr>
          <p:cNvSpPr>
            <a:spLocks noGrp="1"/>
          </p:cNvSpPr>
          <p:nvPr>
            <p:ph sz="half" idx="1"/>
          </p:nvPr>
        </p:nvSpPr>
        <p:spPr>
          <a:xfrm>
            <a:off x="1066800" y="2414726"/>
            <a:ext cx="10058400" cy="4136994"/>
          </a:xfrm>
        </p:spPr>
        <p:txBody>
          <a:bodyPr>
            <a:normAutofit fontScale="92500" lnSpcReduction="10000"/>
          </a:bodyPr>
          <a:lstStyle/>
          <a:p>
            <a:pPr marL="0" indent="0">
              <a:lnSpc>
                <a:spcPct val="150000"/>
              </a:lnSpc>
              <a:buNone/>
            </a:pPr>
            <a:r>
              <a:rPr lang="en-GB" sz="1600" dirty="0">
                <a:latin typeface="Calibri Light" panose="020F0302020204030204" pitchFamily="34" charset="0"/>
                <a:cs typeface="Calibri Light" panose="020F0302020204030204" pitchFamily="34" charset="0"/>
              </a:rPr>
              <a:t>ESP32 is highly-integrated with in-built antenna switches, power amplifier, low-noise receive amplifier, filters, and power management modules. ESP32 adds priceless functionality and versatility to any applications with minimal Printed Circuit Board (PCB) requirements.</a:t>
            </a:r>
          </a:p>
          <a:p>
            <a:pPr marL="0" indent="0">
              <a:lnSpc>
                <a:spcPct val="150000"/>
              </a:lnSpc>
              <a:buNone/>
            </a:pPr>
            <a:r>
              <a:rPr lang="en-GB" sz="1600" dirty="0">
                <a:latin typeface="Calibri Light" panose="020F0302020204030204" pitchFamily="34" charset="0"/>
                <a:cs typeface="Calibri Light" panose="020F0302020204030204" pitchFamily="34" charset="0"/>
              </a:rPr>
              <a:t>Programming an ESP32 device is as easy as programming an Arduino device. ESP32 can perform as a complete standalone system or as a slave device to a host MCU, reducing communication stack overhead on the main application processor. It can interface with other systems to provide Wi-Fi and Bluetooth functionality through its SPI / SDIO or I2C / UART interfaces. Another huge advantage with that ESP32 is that it not just supports the latest BLE Bluetooth 4.2, it also supports classic Bluetooth. It basically means it can speak to old and new Bluetooth phones/tables.</a:t>
            </a:r>
            <a:r>
              <a:rPr lang="en-GB" sz="2400" dirty="0">
                <a:latin typeface="Calibri Light" panose="020F0302020204030204" pitchFamily="34" charset="0"/>
                <a:cs typeface="Calibri Light" panose="020F0302020204030204" pitchFamily="34" charset="0"/>
              </a:rPr>
              <a:t> </a:t>
            </a:r>
            <a:endParaRPr lang="en-GB" sz="1600" dirty="0">
              <a:latin typeface="Calibri Light" panose="020F0302020204030204" pitchFamily="34" charset="0"/>
              <a:cs typeface="Calibri Light" panose="020F0302020204030204" pitchFamily="34" charset="0"/>
            </a:endParaRPr>
          </a:p>
          <a:p>
            <a:pPr marL="0" indent="0">
              <a:lnSpc>
                <a:spcPct val="150000"/>
              </a:lnSpc>
              <a:buNone/>
            </a:pPr>
            <a:r>
              <a:rPr lang="en-GB" sz="1600" dirty="0">
                <a:latin typeface="Calibri Light" panose="020F0302020204030204" pitchFamily="34" charset="0"/>
                <a:cs typeface="Calibri Light" panose="020F0302020204030204" pitchFamily="34" charset="0"/>
              </a:rPr>
              <a:t>The board is capable of functioning reliably in industrial environments, with an operating temperature ranging from –40°C to +125°C. Powered by advanced calibration circuitries, ESP32 can dynamically remove external circuit imperfections and adapt to changes in external conditions.</a:t>
            </a:r>
            <a:endParaRPr lang="en-GB" sz="11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12886005"/>
      </p:ext>
    </p:extLst>
  </p:cSld>
  <p:clrMapOvr>
    <a:masterClrMapping/>
  </p:clrMapOvr>
</p:sld>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707</TotalTime>
  <Words>1195</Words>
  <Application>Microsoft Office PowerPoint</Application>
  <PresentationFormat>Widescreen</PresentationFormat>
  <Paragraphs>70</Paragraphs>
  <Slides>22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 Light</vt:lpstr>
      <vt:lpstr>Cambria</vt:lpstr>
      <vt:lpstr>Times New Roman</vt:lpstr>
      <vt:lpstr>Wingdings</vt:lpstr>
      <vt:lpstr>Wingdings 2</vt:lpstr>
      <vt:lpstr>Quotable</vt:lpstr>
      <vt:lpstr>IOT CONTROLLING MOTOR</vt:lpstr>
      <vt:lpstr>Brief Aim</vt:lpstr>
      <vt:lpstr>HARDWARE AND APPARATUS </vt:lpstr>
      <vt:lpstr>PowerPoint Presentation</vt:lpstr>
      <vt:lpstr>Sensors Explanation</vt:lpstr>
      <vt:lpstr>L293D motor controller chip :</vt:lpstr>
      <vt:lpstr>Infrared beam sensor : </vt:lpstr>
      <vt:lpstr> SR04 range finder (proximity sensor) : </vt:lpstr>
      <vt:lpstr>About the board (esp32)</vt:lpstr>
      <vt:lpstr>PowerPoint Presentation</vt:lpstr>
      <vt:lpstr>Approach to the Project</vt:lpstr>
      <vt:lpstr>PowerPoint Presentation</vt:lpstr>
      <vt:lpstr>Code Explanation</vt:lpstr>
      <vt:lpstr>PWM Generation</vt:lpstr>
      <vt:lpstr>Detecting the distance</vt:lpstr>
      <vt:lpstr>Posting data to OneM2M</vt:lpstr>
      <vt:lpstr>Posting to ThingSpeak</vt:lpstr>
      <vt:lpstr>Data Collected on Server</vt:lpstr>
      <vt:lpstr>OneM2M</vt:lpstr>
      <vt:lpstr>ThingSpeak</vt:lpstr>
      <vt:lpstr>Model in Reality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Mallika Subramanian</dc:creator>
  <cp:lastModifiedBy>Mallika Subramanian</cp:lastModifiedBy>
  <cp:revision>209</cp:revision>
  <dcterms:created xsi:type="dcterms:W3CDTF">2014-09-12T02:14:24Z</dcterms:created>
  <dcterms:modified xsi:type="dcterms:W3CDTF">2019-11-08T22:42:28Z</dcterms:modified>
</cp:coreProperties>
</file>